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4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80" r:id="rId22"/>
    <p:sldId id="283" r:id="rId23"/>
    <p:sldId id="275" r:id="rId24"/>
    <p:sldId id="282" r:id="rId25"/>
    <p:sldId id="278" r:id="rId26"/>
    <p:sldId id="277" r:id="rId27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576"/>
    <a:srgbClr val="595959"/>
    <a:srgbClr val="F9B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4"/>
    <p:restoredTop sz="94726"/>
  </p:normalViewPr>
  <p:slideViewPr>
    <p:cSldViewPr snapToGrid="0">
      <p:cViewPr>
        <p:scale>
          <a:sx n="96" d="100"/>
          <a:sy n="96" d="100"/>
        </p:scale>
        <p:origin x="147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08:0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30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11221,'8'31'0,"-6"2"0,7-23 0,-2 25 0,-5-5 0,6 23 0,1 6 0,-1 3 0,-4 28-1696,4-16 0,1 1 1696,-5-25 0,0 1 0,-3 44 0,-1 2-102,4-36 0,0 3 102,-3 19 0,-1 9 0,-1-12 0,1-29 0,0-1 0,0 16 0,0 9 0,0-12 0,0 9 0,0-11 0,0-4 0,0-18 0,0 6 0,9-8 3291,1-9-3291,0-9 305,7-3-305,-7-14 0,25-18 0,-13-15 0,13-24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20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585 2255 11221,'-60'0'0,"1"0"0,38-7 0,-23-37 0,-13-25 0,9 8 0,-1-15 0,4 14 0,-8-11 0,10 5 0,17 15 0,9-6-1063,7-21 0,5-20 0,2-2 0,-4 12 1063,-11-8 0,2 0 0,12 2 0,6-15 0,2 5 0,2 26 456,6 1-456,14-12 0,-5 34 0,1 2 0,11-4 0,5-7 0,1 5 0,-3 24 0,13-7 0,1 4 0,-10 23 0,39-16 0,9 1 0,-37 27 0,-1 2-398,23-18 1,-1 1 397,15 18 0,-33 4 0,-3 4 0,8 15 0,10 10 0,-3 8 0,-19 14 0,17 17 0,-1 5 0,-14 5 0,-13-24 0,5 9 0,-7-6 0,-12-15 0,-1 5 0,6 19 0,7 19 0,2 9 0,-1-4 0,-8-15 0,0 10 0,-1-2 264,5 1 0,6 14 1,-2-4-1,-13-22-264,-11 3-247,-3 19 247,-16-28-766,4 1 1,-3-1 765,-12-5-357,-1 10 1,-2-1 356,-3-10 547,-9 10 0,-7-1-547,-27-8 0,26-20 0,-2-4 0,-29-2 548,19-13-548,1-22 0,4 7 0,-47-9 0,33 0 0,-17 0-115,10-9 1,19-1-1,-20-9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00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351 0 11221,'69'35'0,"-32"-4"0,22 6 0,-40-11 0,2 33 0,0 7 0,4-5 0,-11 23 0,-2 24 0,-4-16 0,-3-37 0,-1-3-2831,-4 39 1,0-9 2830,0-41 1409,0-49-1409,21-51 0,6-14 0,-6 8 0,10-11 0,11-16 0,-7 16 0,5 0 0,7-3 0,0 5 860,-14 30-860,18-23 0,-39 52 0,12-9 0,-22 24 3392,6 0-3392,-16 24 0,6-9 0,-5 20-3392,7 49 3392,0-33-1135,3 12 1,1 2 1134,-2 5-759,6 22 1,0 4 758,-6-44 0,-2 3-338,4 38 0,0 16 0,-3-15 338,-5-33 0,-1-1 0,4 28 0,2 12 0,-3-16 0,-6 8 39,-1-9 1,-3 14-1,1-17-39,-6-3 357,0-14 1,-5 8 0,-6-12-358,-6-21 0,-5-9 802,-15 7 1,-5-4-803,-14-5 0,-1-9 0,10-11 0,3-6 804,5-4 0,4-4-804,-20-12 0,17 1 0,11-10 0,0-4 0,-19-4 0,21-6 0,4-3 0,-7-12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01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93 11221,'47'0'0,"-2"0"0,3 1 0,6-2 0,1-7 0,0-1-337,0 4 1,-2-2 336,31-11 40,-66 1-40,-7 15 0,-20-14 0,-11 14 0,-16-6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0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75 148 11221,'-41'40'0,"8"-7"0,41-33 0,-6-8 0,14 6 0,-14-6 0,31-9 0,-19 13 0,41-22 0,7-5 0,-15 4 0,12 1 0,1-1 0,-5 1 0,11 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01.8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975 199 11221,'-28'-18'0,"-8"-25"0,8 18 0,-11-13 0,-8 1 0,1 19 0,-6 9-2831,-30 0 1,0 8 2830,-12 17-539,24 40 1,16 15 538,35 9-67,3-8 1,-3 16 0,5-9 66,7-14 0,4 3-274,0 8 1,0 13-1,1 2 1,-1-14 273,-1-1 0,0-1 0,3-2 0,1 10 0,1-1 0,-1-13 117,0-7 0,0-5-117,0 23 0,0 6 362,0-19 1,0 3 0,0-1-363,0 27 0,0 3 0,0-19 0,0 3 0,0-5 375,0 3 0,0-9-375,0 16 0,0-16 0,0-21-411,0 19 411,-8-40 134,-27-11-134,3-30-236,-21-25 1,8-28 0,-2-12-1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02.0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1 332 11221,'65'0'0,"2"1"0,2-2 0,22-7 0,-24 1 0,11-2 0,-9-1 0,-19 0 0,0-3 0,36-16 0,14-8 0,-16 3-305,-35 13 1,-2-1 0,17-8 0,7-4-1,-11 4 1,5-7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02.3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535 0 11221,'-92'27'0,"43"13"0,6 5 0,-8 15-1040,23-9 1,6 2 1039,12 2 233,-8 18 1,-7 16-234,2-6 0,-3 8 0,2-3-600,5-16 0,1-1 1,0 0 599,-4 11 0,0 1 0,6-10-402,8-12 0,8-10 402,17 8 0,2-1 0,6-5 0,19-21 0,6-8 0,2-4 0,-5-10 0,47-10 0,-37-11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02.7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0 11221,'43'72'0,"0"-1"0,0 1 0,1 6 0,0-5 0,13 1 0,-4-11 0,-7-18 0,-7-9 0,0-5 0,-8-10 0,11-3 0,-29-1 0,3-15 0,-24 6 0,-2-8 0,-9 0 0,9-8 0,2-2 0,-1-42 0,7 18 0,-6-60 0,8 41 0,-8-44 0,-2 54 0,-17-49 0,15 64 0,-38-7 0,9 80 0,-16 0 0,13 13 0,3 3 0,-4-4 0,-3 11 0,2 1 0,11-12 0,-5 4 0,5-4 0,18-19 0,-16 21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03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386 1 11221,'64'20'0,"-1"1"0,5 5 0,0 1 0,1 8-2831,-16 15 1,-10 2 2830,-2 1 0,-2-3 0,-13 11 188,-43 9 0,-25 9 0,-5-1-188,1-4 0,-5-2 0,-1 5 0,9-7 0,0 3 0,-2 2 0,-2-3 0,-6 0 0,-3 0 0,0-4 0,6-6 0,-11 11 0,3-3 0,7-5 0,0 1 0,0-1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24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366 4189 11221,'-46'-77'0,"-1"-1"0,1 1 0,0 0 0,2-5 0,1 0 0,5-6 0,8-12 0,17 18 0,5-11 0,5-7 0,3-4 0,1 0 0,2 4 0,-1 7 0,-2 10-152,-3-6 1,-1 14 0,3-3 0,5-17 151,2 24 0,1-12 0,3-9 0,1-8 0,2-6 0,1-1 0,1-2 0,1 3 0,0 4 0,1 6 0,-1 9 0,0 11 0,0 14-1295,14-22 0,2 21 0,3-10 1295,-3-7 0,3-15 0,2-7 0,2 3 0,1 9 0,-1 17 0,9 11 0,1 14 0,0 3 48,19-12 1,3 2-49,-13 11 0,3-1 0,-2 5 0,13-8 0,1 17 0,8 33 0,-5 16 0,4 11-479,-28 13 1,3 16 0,-11-3 478,-18-13 0,-4 6 0,4 16 0,5 16 0,-2 2 0,-5-14 0,-5-10 0,-1 5 0,-3 2 0,3 19 0,1 8 0,-1 2 0,-1-7 0,-4-16 0,2 15 0,-2 0 0,-1-4 0,2 18 0,-1 4 0,-1-6 0,-3-18 0,-3-5 0,-2-5 0,0 20 0,0 9 0,-4-14 0,-3-30 0,-2-2 0,0 18 0,-2 10 0,-8-3 0,-13-7 0,-7-2 0,2-1 0,4 22 0,-3-4 0,-2-25 0,-5-2 0,2-9 0,-26 19 0,3-26-464,1 5 1,-2-2 463,-15-9-385,10-7 0,-11 4 1,7-6 384,18-14 0,-2-1 0,-25 8 0,-11 5 0,12-6 373,23-8 1,1-1-374,-19 2 0,-9 3 0,6-2 0,4 0 0,1 0 0,2-1 0,1-1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31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11221,'53'11'0,"-3"5"0,5-14-1372,-2 6 1372,2 0 0,-5-6 0,19 15 0,-20-15 0,14 14 0,-8-6 435,0 9-435,-3-10 0,1 0 0,14 10 0,22-13 0,1-2 0,-17 4 0,-1-7 0,1-2 0,3 1-101,7 0 101,-25 0 0,17 16 0,-48-3 0,13 17 0,-4 7 0,-20 0 0,10 20 0,-3 4 0,-19-3-363,9-7 0,-1 2 363,-10 12 0,6 1 0,-8 5 0,0-5 0,0 16 0,0-26 0,0 4 0,0 6 0,0 1 0,0-5 0,0 1 0,0 25 0,0-4 0,0-4 0,0 6 0,0-2 0,0-25 0,-4 1 0,0-2 0,2-15 0,-3 12 0,1 0 0,4-14 632,0 43-632,9-63 0,1-3 0,9-1 0,-9-15 324,6 6-324,-5-16 0,-2-11 0,0-9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31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1189 499 11221,'-88'36'0,"0"-1"0,1 1 0,-1 0 0,0 0 0,1 0 0,3 12 0,3 2 0,5 4 0,5 5 0,8 5-1133,9 7 1,6 8 0,6 3 0,6 0 0,5-3 1132,6 4 0,7 2 0,4-6 0,4-13 0,3-17 0,4 2-270,8 23 1,6 17 0,2 3 0,-1-13 269,-1-6 0,6 3-74,6-5 1,7 18 0,5 9 0,3-2-1,-3-11 1,-3-21 73,2-10 0,7-8-203,10 5 0,15 10 0,7 1 1,-4-8-1,-10-18 203,-8-18 0,6-11 0,23 0 0,24-1 0,10-2 0,-6-4 0,-21-3 0,-8-5 0,2-10 0,-12 1 0,17-6 0,10-4 0,3-2 0,-3-1 0,-11 1 0,-18 2 0,11-13 0,-4-8 31,-12 8 0,13-9 0,9-7 0,3-2 1,-3-1-1,-7 4 0,-13 7-31,7-11 0,-13 5 0,6-5 8,-5 5 0,6-5 0,1-2 0,-3 2 0,-8 8-8,20-15 0,-8 1 0,-16 4 0,-1-4 0,-2 6 0,0 8 0,2-7 73,-7-2 1,9-17 0,3-9-1,-1-2 1,-4 5 0,-9 13-74,-6 3 0,-6 8 0,3-7 0,5-5 0,8-10 0,0-3 0,-6 6 0,-13 14 0,-14 5 0,-8 7 0,-4-47 482,-17 7 1,-32 1-483,-12 50 0,-27 8 0,-15 4 0,-5 3 0,3 0 0,15-2 0,3-8 0,9 0 0,0 2 0,-11 5 150,10 9 1,-8 2 0,-5 1 0,-2 4 0,1 3-1,5 5 1,8 6-151,-17 13 0,6 10 0,6 4 0,4-1-256,-2 0 1,6 1 0,-4 2 255,7-3 0,-2 1 0,-2 2 0,-1 0 0,-10 6 0,-3 2 0,3 0 0,9-3-1,14-4 1,8-2 0,-4 0 0,-17 6 0,-3 0 0,10-3-2,13-1 0,6-4 2,-1-6 0,3-1 0,-16 8 0,-2-3 0,0-2 0,6-3-188,7 7 1,0 1-1,-6 3 1,-18 20-1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32.3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11221,'47'10'0,"6"7"0,3-7 0,8 8 0,24 8 0,12 7-1418,-33-3 1,0 2 0,-1 0 1417,-1-4 0,-2-1 0,-2 2 0,30 23 0,-24-1 860,-53-12-860,19 6 0,-31-17 0,6-2 0,-16 9 0,-27-29 0,-6-44 0,0-16 0,-16-7 0,11-27 0,8-2 0,18 35 0,9 3 0,3 2 0,-1 15 3392,9-16-3392,0 40 0,0 3 0,9 49 0,-7 18 0,6 19-1696,-6-25 0,-4-2 1696,-6 11 0,-2 18-415,-2-23 1,-3-2 414,-5 7-997,6 3 0,1-3 997,3-28 0,-6 25 0,5-62 0,-7-1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33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0 147 11221,'76'5'0,"-1"1"0,13 2 0,-30-8 0,-6 0 0,-15 0 0,33-8 0,-26 5-4252,35-13 4252,-49 14 0,13-7 860,-6-7-860,-6 12-2269,12-28 2269,-31 19 0,5-21 0,-17 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33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11221,'48'19'0,"2"-5"0,1-1 0,-3-1-2831,31 5 1,4-2 2830,-11-10 0,-14 2 0,5 2 704,0-4 1,-5-2-705,5-1 430,-6 4 0,-3 4-430,-10 17 0,-29 12 0,-9 7 0,-41 1 0,-16 1 0,-1-4 0,-4 2-1135,-19 18 1,0 0 1134,21-19 0,4-4 0,-28 21 2191,33-19-2191,15-21 0,3 13 0,19-17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33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0 351 11221,'47'0'0,"18"-4"0,5 0-2455,5 2 2455,-1-6 0,0-1 745,8-1-745,-14-2 0,12-4 0,-6 1 0,-2-1 0,0 0-357,1 0 0,6 0 0,-13 2 357,14-4 0,-2 2 0,-4 6 0,4 1 0,-22-1 0,0 0 548,17 1 0,-7 0-548,-23-8 0,-33 7 0,-2-1 0,-16-5 0,-2 6 0,-17-8 0,-2-1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34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11221,'76'7'0,"12"9"0,1 3-4176,2 5 4176,-5-2 0,-1 0 0,-11-4 1157,0 0-1157,24 1 0,-43-9-976,-3-2 1,-4 0 975,-22 2-778,26 9 778,-34-9 1345,-8 7-1345,-10 26 0,-10-9 0,-13 14 0,-13 7 0,-10-3 0,-8 4 0,3-3 0,-2 9 0,-1-1 0,-2-7 0,-3 3 0,13-13 0,15-7-315,15-37 1,34-28 0,11-19-1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34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958 111 11221,'38'66'0,"0"-1"0,-9-15 0,-4 2 0,1 27 0,-8-4 0,-6-10 0,-2-9 0,-3-1 0,-7-4 0,0-26 0,0 17 0,0-31 0,8-3 0,2-8 0,8-8 0,17-27-1696,8-30 0,2-9 1696,-16 27 0,1-3 0,9-22 0,5-11 0,-8 10-1135,-13 22 1,-3 3 1134,4-13 0,-3 5 0,-5 6 0,-7 31 0,-7 9 0,6 2 0,-8 16 0,16 51 0,-12-20 0,9 22 0,7 19 0,-4-12 0,1 10 0,-5 4 0,0 19 0,-2-17 0,-1 2 0,-8-4 0,-2 16 0,1-16 2269,0 2-2269,-7 16 0,-3-8 0,-2-47 0,-32 33 0,14-47 0,-23-7 0,-13-6 0,-9-8 0,-3-7 1189,0-1 0,-4-4-1189,3-6 0,-6-5 0,10-3 0,16-6 0,-1-5 0,-5 1 0,-12-3 0,-2-1 0,10 2-278,-14-10 0,3 1 0,-1 1 0,-6-1 0,7 3 0,2 3 0,0-1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45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0 221 11221,'83'-7'0,"1"1"0,-1-1 0,-6 4 0,11 1 0,5 1 0,0 0 0,-5 0 0,-12 1 0,7 0 0,-10 1 0,6 0-1416,19 1 1,12 1 0,-4-1 0,-23 0 1415,-25-2 0,-12 0 0,8 0-99,20-4 0,4-1 99,5-5 517,-7 5 1,9-1-518,5-5 0,-3-2 0,-24 3 0,1-1-143,8 2 1,6 0 0,-7-1 142,-5-4 0,-3 2 0,18 1 0,-3 3 0,19-2-67,-29 9 0,9 1 1,-12 1 66,14 1-529,-15 1 0,10 0 0,-10-1 529,13-2 0,-6-2 0,13-1 0,-10 0 0,-20 2 0,1 0-10,17-4 0,15-2 0,0 0 0,-12 1 10,-7 4 0,-3 0 0,10-3 0,7-1 0,-6 1 0,-4 4 0,-1 2 482,-1-1 0,5 0 1,-3 0-483,21 0 0,-2 0 0,6 0 0,-6 0 0,-22 0 0,-9 0 1049,4 0-1049,23 0 0,1 0 0,-25 8 0,6-3 0,0 0 0,-2 5 0,18 0 0,0-3 0,-14-5 0,18 3 0,0-2 0,-19-3-211,5 4 0,16 2 0,-14 1 211,11 5 0,-6 0 0,15 3 0,-16 0 0,1 8 0,0-1 0,-1-1 0,-9-9-380,12 5 1,2-1 379,-3-12-402,8 6 0,19 3 0,-16-3 402,-39-8 0,0 0 0,37 10 0,15 5 0,-19-5 1504,-6-6-1504,-11 11 0,13 6 0,-12-6 0,16-9 0,3 15 0,6 3 0,-22-10 0,-5-3 113,-20-2 0,-2 1-113,14 4 0,3 0 499,-2-2 0,3-1-499,6-2 0,5 0 0,18 8 0,-2-3 812,-25-9 1,-7-3-813,25 4-2443,-30-8 2443,1 8 603,39 2-603,-17 8 0,-26-9 0,3 1 0,12 7 0,-4 0 934,6-2-934,-13 3 0,-6-3 0,-20-13 3223,55 22-3223,-14-11 0,4 5 0,-9-10 0,-36-8 0,5 0 510,8 0-510,-22 0 0,5 0 0,-27 0 0,-35 25 0,11-19 0,-44 43 0,51-35 0,-32 21 0,45-25 0,-20 6 0,22-5 0,-15-1 0,15-2 0,-6-8 0,8 0 0,0 0 0,8 0 0,-6 0 0,7-8 0,-9 6 0,0-7 0,8 1 0,-6 6 0,6-6 0,0 0 0,-6-2 0,6-9 0,0 9 0,-6 2 0,15 0 0,-15-2 0,22-9 0,-20 1 0,12 8 0,-7-7 0,9 7 0,-6 0 0,13 2 0,-15-1 0,9-1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49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388 1216 11221,'-83'-33'0,"36"6"0,4-11 0,2-32 0,6-14 0,8 21 0,2-4 0,3-1-1887,6-2 0,4-2 0,1 5 1887,-3-11 0,4 7-539,9 15 1,2 10 538,-1 15 1077,0-12-1077,8 6 0,3 7-1517,15-21 1517,-5 36 1517,13-26-1517,-13 29 2269,30-15-2269,-2 17 0,1 2 0,17 8 0,-34 0 0,44 16 0,-34-12 0,4 16 0,0 1 0,-2-15-2269,25 27 2269,-33-23 1752,41 17-1752,-40-15 0,54 21 0,-67-21 0,25 23 0,-29-14 0,6 38 0,-17-32 0,7 40 0,-15-36 0,6 30 0,-8-28 0,-8 42 0,6-48 0,-14 26 0,-1 2 0,11-22 0,-14 18 0,-1-2 0,9-24 0,-23 59 0,7-31 3135,-10 29-3135,10-27 0,9-19-2618,-6-9 2618,13-8-134,-31 16 134,20-13 0,-19 13 0,21-17 0,3-7 0,2-3 0,14-8 3326,-6 0-3326,0 0 0,6 0 200,-7 0-200,1-8 0,6 6 0,-22-15 0,11 7 0,-13-9 0,7 1 0,0-1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55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1013 11221,'-5'-81'0,"0"0"0,0 0 0,0 0 0,0 0 0,3-5 0,0 0 0,4 6 0,4 13 0,6 7 0,9 10 0,12 3 0,1 12 0,-9 19 0,18-19 0,16 10 0,-38 21 0,36-12 0,-39 24 0,3 2 0,14 9 0,18 15 0,-19-11 0,34 28 0,-29-12 0,-1-1 0,-11-3 0,-11-8 0,-14-6 0,15 22 0,-15-21 0,-2 38 0,-2-28 0,-23 46 0,-4-11-3392,-1-8 3392,-5-8 0,9-16 0,-3-4 0,-32 31 0,26-30 0,-11-1 0,0-2 0,17-7 0,-55 12 0,52-23 0,-13 5 0,26-14 0,-5 6 3392,20-8-3392,-37 0 0,26 0 0,-19-8 0,16-2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31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0 241 11221,'9'30'0,"1"-5"0,9-25 0,7 8 0,3-6 0,8 6 0,8-8 0,2 0 0,16-3 0,11-2 0,7-7 0,3-3-1034,4 1 0,0-2 1034,1-6 0,-4-1 0,-13 0 0,-1 0-290,4-1 0,4 1 290,-3 7 0,6 1 0,-7-1 0,-2-3 0,-1 1 0,1 10 0,4 2 0,-6 2-147,-5-1 0,-3 2 147,13 6 0,-2 2 0,17-3 0,-24 15 0,-20-15 0,-14 6 1847,8-8-1847,-39 0 698,6 8-698,1-6 397,-7 6-397,-11-8 0,-11-8 0,-17-2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4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 11221,'-10'38'0,"8"15"0,4 3 0,8 13 0,-2 8 0,1 26 0,0 4 0,0-16-2541,2-6 1,1 0 2540,-4-3 0,-1 10 0,0 5 0,-3-2 0,-3 2 0,-2 2 0,-3-2 0,0-5-456,-2 3 0,-1-5 0,0 7 456,1-15 0,1 7 0,-1 2 0,0-4 0,0-8 161,-3 1 1,0-8-1,0 0-161,2 8 0,1 1 0,1-5 0,0 5 0,0 4 0,1 3 0,-1 15 0,0 0 0,2-13-303,2 3 0,0 2 303,0-13 0,-1 15 0,0 4 0,0-5 0,1-13 0,0 13 0,2 0 0,0-19 0,1 13 0,0 4 0,0-5 0,-1-11 0,0 16 0,0 0 0,4-16 0,1 14 0,2 4 0,0-5 0,-2-15 0,1 11 0,1-4 0,2-2 0,4 11 0,0-1 0,-1-16 0,-2-11 0,0-3 0,6 17 0,2 8 0,-4-9 0,-7-12 0,-1-1 0,4 20 0,2 9 0,-4-12 0,-8-24 0,0-1 0,1 18 0,2 9 0,-2-11 0,-2 17 0,0-13 0,0-4 1501,0-13-1501,8 18 2560,-6-52-2560,5 8 0,-7-33 0,-7-41 0,-12-10 0,-10-41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5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1097 11221,'-39'9'0,"12"-1"0,19-8 0,8 0 0,0-16 0,0-4 0,0-17 0,16-41 0,-4 23 0,9-4 0,1-2 0,1-11 0,16-2 0,5 1 0,3-5-821,-8 25 0,8-6 1,-4 9 820,31-17 0,-27 22 0,6-5 0,-6 8 0,21-5-675,-7 10 1,-3 6 674,-15 21-704,10 35 704,-27-1 0,-7 29 0,-9-16 0,2 16 0,1 5 0,-1 5 0,4 14 0,3-1 0,1-21 0,-3 6 0,1-3 0,2-19 0,7 37 0,-9-48 0,0 9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5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0 600 11221,'80'-15'0,"0"0"0,0 0 0,-1 1 0,1-1 0,9 0 0,-6 2 0,9-2-1133,-3-1 1,12-2 0,2-2 0,-4 2 0,-12 2 1132,-6 0 0,-9 2 0,6 1 0,-1 2 0,4 0 0,5 1 0,4-3-180,-7 0 1,7-2-1,2-2 1,2 1-1,-3 1 1,-4 1 179,-2 1 0,-3 2 0,-2 0 0,1 1 0,3-2 98,-1 0 0,2-2 1,2 0-1,0 1 0,-2 0 1,-4 3-99,24-1 0,-2 2 0,-5 1 0,-8 1-183,-12 2 1,-6 0-1,12 1 183,-7 0 0,14 0 0,9 0 0,2 0 0,-2 0 0,-8 1 0,-14 1 294,8 1 1,-13 2 0,9-1-295,7 0 0,13 0 0,3 0 0,-5 0 0,-15 0 0,-15 0 0,-10 1 0,10-2 0,14 0 0,14 0 0,5-1 0,-5 0 0,-12 0 0,-13 1 0,-8 1 0,11-1 0,7 2 0,14 0 0,8 0 0,0 1 0,-6 0 0,-15 0 0,0 1 0,-10 1 0,3 1 67,6-1 1,7 0 0,-3 1-1,-9 0-67,10 4 0,-6-2 0,4-6 0,-4 0 0,-30 7 0,1 1 0,14-7 0,7-3 0,-10 2 560,17 7-560,3-7 0,-6-2 0,-31 1 812,21 0-812,-58-8 0,-18-10 0,-13-11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5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1288 19 11221,'56'0'0,"7"0"0,11 0 0,17-8 0,-20 6 0,2 1-1788,-17-3 0,0 0 1788,14 6 0,1 4-1084,7 10 1,-6 3 1083,10 6 0,-15 3 0,-7 3 1027,-30 0-1027,13 46 0,-31-40 0,-4 20 0,-8 3 0,-18-3-57,6-5 0,-5 3 57,-19 3 0,-5-2 403,8-7 0,-6 2-403,-9 5 0,-10 7 0,-4 2 0,7-7 1077,-10 9 1,-6 3-1078,14-15 0,-10 12 0,-6 5 0,0 0 0,3-6 0,11-10-511,-1-4 0,7-8 1,-6 6 510,-6 7 0,-9 10 0,-3 3 0,5-5 0,10-12 0,-5 1 0,1-5 0,6-7 0,-9 5 0,0-2 0,9-5 0,-3 0 0,2-3 0,-4-3 0,-5-1 0,7-5 0,6-9 0,3-4 0,-6-1 0,-1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6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3811 11221,'46'0'0,"-1"0"-2831,28-24 1,5-9 2830,-30 11 0,3-3 0,29-15 0,14-7 0,-11 2-210,-13 5 0,-4-1 210,-9 7 0,3-2 0,0-1-225,5-1 0,0-1 0,-2 2 225,7-3 0,5-4 0,0-2 0,11-8 0,1-2 0,-8 7-145,-17 11 0,-5 4 0,10-6 145,5-3 0,13-8 0,6-3 0,1-1 0,-5 4 0,-13 6 144,3-1 1,-10 6 0,10-5-145,-8 7 0,11-5 0,4-3 0,-1 2 0,-5 3 0,-12 6 0,22-13 0,0 4 0,-16 10 0,11-3 0,4-2 0,-2 2 0,-11 4 0,-6 2 0,-8 4 0,11-5 0,3 0 0,14-6 0,7-2 0,0 0 0,-6 2 0,-13 6 0,1-1 0,-10 5 0,10-5 0,3-3 0,12-5 0,8-4 0,-1 0 0,-6 2 0,-13 7 0,0 0 0,-11 4 0,11-4 0,0-1 0,12-5 0,8-3 0,-1 0 0,-6 3 0,-13 5 0,-1-1 0,-10 4 0,12-4 0,-9 5 0,11-4 0,8-2 0,2-1 0,-2 0 0,-8 4 0,-12 5 0,9-4 0,-12 5 0,8-3 0,6-1 0,12-5 0,3-1 0,-6 4 0,-14 7 0,6 2 0,-4 3 0,12-5 0,7-2 0,-9 5 0,-12 8 0,-4 1 0,25-9 0,-4 1 0,-38 11 0,-4 1 0,-1-1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8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0 11221,'-22'49'0,"16"-12"0,35 43-1887,5-19 0,11 9 0,-6-7 1887,-9-16 0,-2 4-270,4 23 1,4 19 0,-2 1 0,-10-19 269,-10-25 0,-5-2 359,-1 20 0,-4 9 0,-8-12-359,-25 11 0,-9-9 0,0-30 0,12-31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8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729 1 11221,'-9'31'0,"-9"9"0,-3-27 0,-6 13 0,2 9 0,-13-13 0,0 18 0,-3 4 0,-23 3 0,3 12 0,1 3 0,-3 1 0,-3 6 0,3 0 0,14-10 0,8-5 0,7-6 0,24-25 0,10 1 0,10-24 0,33 0 0,-11 0 0,54 0 0,-41 0 0,10-4 0,0 0 0,-8 2-1696,40-13 0,2-3 1696,-27 4 0,5 2 0,1-3-398,-7-9 398,-26 12 0,7-15 0,-33 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9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56 11221,'-45'-16'0,"14"12"0,4-12 0,19 16 0,8-9 0,0 7 0,0-6 0,0 8 0,8 0 0,19 25 0,-5-3 0,1 28 0,2 22 0,-6-1 0,-7 14 0,-5 10-679,0-14 1,1 14-1,0 7 1,-2-4 0,-2-10 678,-5 0 0,-3-8 0,-2 8 0,2-5 0,-1 10 0,-1 3 0,1-8 0,-1-15-92,0-3 1,0-5 91,-2 16 0,-2 8 0,4-14 0,4 13 0,-3-12 0,1-5 0,4-17 0,0 5 0,-8-90 0,6 5 0,-6-27 0,-1-7 0,-1-22 0,1 24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9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1 11221,'19'20'0,"16"5"0,-12-23 0,3 15 0,-9-15 0,-16 14 0,7 3-3392,-32 25 3392,2-11-898,-11 9 1,-4 0 897,-5-5-837,-14 17 0,1 2 837,14-9-101,-2-3 1,2-2 100,12-3 0,1 23 0,10-38 1574,10 17-1574,8-39-446,24 14 446,-9-14 1632,52 14-1632,-32-14-858,15 3 1,2-2 857,-5-3 0,39 0-208,-15-16 1,-9 4 0,18-14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29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11221,'55'8'0,"-8"2"0,-1 13 0,2 5 0,17 7-1887,-6 9 0,10 14 0,-9-9 1887,18 10 0,-8 7 0,-5 3 164,-11 11-164,-30-33 251,17 29 1,-31-56 0,8 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37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1547 11221,'-10'-39'0,"2"5"-1416,21-22 1,17-24 0,4-4 0,-5 15 1415,-4 14 0,1 0-270,5-19 1,6-16 0,0 2 0,-4 20 269,22-5-220,7 15 0,5 1 220,-27 19 0,1 1-507,41-22 0,0 5 507,-2 14 205,-11 8 1,1 4-206,5 6 596,-24 5 0,3-1-596,11 0 0,-2 1 0,20-6 702,1 2 1,3 0-703,-28 6 0,-3 1 0,-4 4 0,2 0 0,33-7 0,-4 1 0,-9 3 0,-10 7 0,13-1 0,-8 2 0,-15 0 0,1 2 0,12 5 0,8 5 0,-7 0 0,-10 2 0,-3 3 0,19 4 0,-1 5 0,-21 0 0,-2 3 0,7-1 0,-1 1 0,-9-5 0,0 1 1072,11 5 0,-3 1-1072,-1 5 785,-1-2 1,-3 3-786,-15 0 24,3 3 0,-1-2-24,-12-9 704,33 44-704,-35-52 477,20 42-477,-22-28 0,-3 17 0,-10-2 222,-8 8-222,0-12 0,0 53 0,0-55 18,0 45-18,-8-62 0,-10 5 0,-11-19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30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682 0 11221,'-61'32'0,"1"-1"0,11-3 0,4 2 0,6 2 0,6 7-2831,0 32 1,5 5 2830,7-27 0,1 5-270,-1 12 1,-1 15 0,0 0 0,1-13 269,-2-9 0,1-1 117,-3 20 1,-2 10 0,1-17 0,-13 1 0,-6 16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32.2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37 11221,'11'-20'0,"-3"4"0,-8 16 0,16 7 0,-12 4 0,29 7 0,-29 0 0,53 42 0,-30 1 0,18 15 0,-21 1 0,-22-36 0,6 53 0,-16-47 0,-3 5 0,-4-1 0,-16-8 0,-3 0 0,-1-1 0,0 2 0,-8-8 0,2-3 0,23-11 0,-24 3 0,34-25 0,6 0 0,-6 0 0,24-25 0,-3 3 0,13-23 0,1 0 0,2-2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32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1 11221,'39'57'0,"4"21"-1340,-31-27 1340,13 20 0,-23 9 0,5-10 426,-7 20-426,-3-32 0,-1-1 220,-7 18-220,3-16 0,-2-5 0,-8-13 0,8-7 0,2-26 694,8-8-694,0-8 0,0-26 0,0-7-3392,8-47 3392,2 26 0,8-18-1135,3 27 1,1 2 1134,3-8-759,0 6 1,1 3 758,-6 12-510,48-24 510,-39 38 1186,62 24-1186,-64 24 0,32 54 0,-38-35 0,-3 11 0,-1 2 0,-5 2 0,-1 15 0,-5-1 0,-15-21 155,3 5 1,-6-3-156,-17-21 254,-8 7 1,-4 0-255,-14-4 0,11-4 0,0-3 0,-3-16 0,-30 4 0,39-16 0,-54-8 0,66-2 0,-34-16 0,41-3 0,-8-8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33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0 11221,'-31'10'0,"-2"-2"0,31-8 0,-5 0 0,7 8 0,0-5 0,0 13 0,7-6 0,-5 9 0,6 23 0,-8-9 0,0 61 0,0-38 0,-7 15 0,-2 3 0,-3 3-1131,-2-3 0,-2 13 1,3-10 1130,6-26 0,0 0 0,-7 27 0,-2 12 0,5-13-15,7 19 15,-5-1 0,2 1 0,10-39 0,2-2 0,0 21 0,-1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34.4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112 148 11221,'-27'20'0,"15"-4"0,-4-16 0,8 0 0,5-7 0,-5-12 0,8-1 0,-8-39 0,-3 32 0,-8-24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35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2025 11221,'46'-10'0,"17"-6"0,-3 14 0,11-15 0,-11 11 0,1 2 0,26-6-2126,7-2 0,3-1 2126,-40 8 0,-2-2 0,15-5 0,3-3-705,12-2 1,-4 0 704,-28 6 0,2-1-477,20-4 0,9-3 1,-12 3 476,22-7-522,-3 5 1,-3 2 521,-17 5 71,10-1 1,2 0-72,-2-1 108,-16 2 1,10-5-1,-12 1-108,10-16 0,9 4 0,-2 1 0,-17-5 0,-2-3 0,-1 0 0,-5 8 503,-9-11 1,-6-2-504,-17 15 1774,1-27-1774,-24 38 2145,0-28-2145,0 19 0,-10-41 0,-4-9 0,0-3-475,-11-19 1,-1-1 474,3 12 0,6 30 0,-1-1-1186,-17-33 1186,13 25-450,-15 9 1,-2 2 449,3-2 0,-21 10 0,-5 8 0,5 12 0,-12 5 0,0 3 0,13 13-302,-20-6 1,0 0 301,14 6 0,5-7 0,2 1 0,8 6-283,-4-13 0,0-2 283,-8 3-178,-26-8 1,-1 1 177,23 8-125,-17 0 1,1 2 124,22 9 391,-7-3 0,-1 1-391,1 4 0,-1 11 0,2 3 0,13 0 1211,-41 21-1211,60-16 1491,-14 15-1491,7-3 0,8 21 0,0 6 0,-22 20 357,23-23 0,3-2-357,0 9 0,-7-9 0,19-4 0,-15 2 0,-2 2 0,6 13-775,0-18 0,-1 0 775,6 7-691,2-4 1,1 2 690,5 15-628,-5 9 1,1 0 627,12-18-285,-5 10 0,1-3 285,8-27 0,0 44 0,0-60 1022,25 53-1022,-11-48 1564,22 48-1564,6-29 1798,-17 2-1798,18-4 0,-25-19 0,1-7-779,16 16 779,-13-21-181,45 27 181,-40-29 0,40 15 0,-36-17 150,6-2-150,-10-8 2829,15 0-2829,-17 0 0,51-8 0,-50 6 0,58-14 0,-57 5 0,40-7 0,-45 8 0,38-7 0,-35 15 0,26-14 0,-22 14 0,24-30 0,-21 17 0,27-28 0,-36 22 0,36-21 0,-34 19 0,26-20 0,-30 23 0,30-23 0,-27 20 0,27-11 0,-30 15 0,55-24 0,-38 2 0,5 10 0,0-1 0,4-24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38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148 129 11221,'9'-20'0,"-1"4"0,-8 8 0,-8-3 0,-2-7 0,-8 8 0,-1-7 0,9 15 0,-6-6 0,14 8 0,-6 0 0,0-8 0,5 6 0,-5-7 0,8 9 0,-8 0 0,6 0 0,-7 0 0,9 0 0,0 9 0,0 1 0,17 25 0,-13-4 0,29 63 0,-29-46 0,8 23 0,1 2 0,-11-14-1696,2 5 0,0 1 1696,-4-4-602,-4 27 1,0 2 601,2-10-935,-7-1 0,1-5 935,6-18-1250,-23 23 1250,21-25 95,-28 23-95,28-54 67,-20 9-67,22-30 1332,-7 6-1332,9-8 1990,0 0-1990,0-8 2649,0 6-2649,0-6 0,9-16 0,-7 9-1810,6-44 1810,-8 26 0,8-20-692,10-41 692,2 43-1020,-7-1 1,1 2 1019,4 11-1364,17-31 1364,-12 36 539,19-26-539,-21 48 152,13-5-152,-13 17 0,30 25 0,-18-19 0,45 35 0,-35-29 1563,27 15-1563,-40-17 0,22 15 0,-31-13 0,15 23 0,-27-14 2480,0 13-2480,-18-13 0,7 5 0,-14-16 0,6 7 0,-33 1 0,18 3 0,-42 13 0,42-13 0,-34 14 0,29-15 0,-41 23 0,37-20 0,-33 11 0,45-24 1875,-29 7-1875,36-15 593,-18 7-593,23-9 0,0 0 0,1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4759 11221,'64'-62'0,"-1"-1"0,0 0 0,1 0 0,-4 9 0,3 0 0,1 0 0,0 2 0,-2 2-1416,5-2 1,-2 2 0,1 1 0,-1 2 1415,2-1 0,1-1 0,-3 4 0,-9 9 0,-7 7 0,2 1-270,11-13 1,14-10 0,1-1 0,-10 9 269,2 5 0,1-1 223,-7-1 0,8-6 0,1-2 0,-8 6-223,13-9 0,-7 6-273,-13 12 0,3-2 273,8-9 0,7-6 0,-7 7 0,-8 12 0,0-1 0,20-16 0,9-8 0,-10 6 0,-21 15 0,2-1 0,7-3 0,11-7 0,0 0 0,-13 7 0,-11 5 0,-1 1 0,27-16 0,13-8 0,-13 9 0,-28 18 0,-1 1 0,17-12 0,9-5 0,-8 6 0,-13 14 0,1-1 0,6-6 0,10-8 0,1-1 0,-10 5 0,2-4 0,1 0 0,-1 6 0,10-5 0,-1 2 0,-12 3 192,-8 0 1,-4 3-193,22 0 0,4 0 635,3-9 0,5-3-635,-9 9 0,4 1 0,-2-1 0,-11 2 0,0 1 0,3-3 0,6-4 0,6-3 0,-1-1 0,-5 5-556,-4 2 0,-4 3 0,-1-1 556,2-2 0,0-2 0,3 0 0,15-6 0,3 0 0,-11 5 126,-19 11 1,1-1-127,2-2 0,10-6 0,0 0 0,-8 5 0,1-1 0,1 0 0,1 0 0,10-6 0,0 0 0,-12 5 0,-7 0 0,-2 1 0,13-4 0,7-3 0,-11 4 1469,16-13-1469,-19 18 0,9-3 0,-10 5 0,9-10-642,7 3 1,-15 5 641,-50 21 529,-13 10 0,-37 18 1,-20 11-1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47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93 11221,'-9'-29'0,"1"11"0,8 9 0,0 9 0,0-8 0,0 6 0,0-6 0,0 8 0,0-8 0,0 6 0,0-6 0,0 8 0,0 0 0,8 0 0,-6 8 0,5-6 0,-7 6 0,0-8 0,0 0 0,0 8 0,0-6 0,9 6 0,-7-8 0,6 0 0,0 9 0,3 1 0,7 8 0,1 0 0,-9-7 0,-2-4 0,-8-7 0,0 9 0,0-7 0,0 15 0,0-15 0,0 6 0,0-8 0,0 0 0,0-8 0,0 6 0,0-7 0,0 1-848,0 6 0,8-23 0,3 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29:57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2054 11 11221,'-81'-2'0,"0"0"0,0 0 0,0 0 0,1 0 0,3 35 0,4 18 0,1 6 0,-2-3 0,-4-12-1133,-13-18 1,-6-12 0,-2-4 0,4 5 0,10 16 1132,13 17 0,2 13 0,6 6 0,11-6 0,13-12 1409,-1 17-1409,-1 4 0,-9 16 0,9-7-404,17-17 1,2 2 403,-14 16 0,-6 10 0,6 2 0,9 3 0,6 1 0,3-7 0,-2-10 0,2 7 0,7-6 0,0 18 0,0 10 0,1 1 0,3-7 0,4-16 0,4-2 0,4-11 0,0 7 0,-2 16 0,0 10 0,1 0 0,2-7 0,5 2 0,3-7 0,0-11 0,-3-18 0,0-1 0,-3 20 0,-1 11 0,0-13 0,-2-25 0,0-1 0,-1 17 0,0 9 0,-1-7 0,-2-7 0,2 2 0,1 3 0,2 14 0,-1-1 0,0-9 0,-4 2 0,2 1 0,4-2 0,3 12 0,0 0 0,-1-13 0,-1 2 0,1-2 0,7 14 0,4 10 0,-2-13 0,-6-26 0,1-1 0,10 25 0,6 12 0,-3-13-229,-6-27 0,0-4 229,11 40 0,0-3 0,6-8 0,-2 5 0,1 2 0,-12-35 0,1 0 0,6 17 0,4 7 0,-4-11 2339,11 10-2339,-11-10 0,1-3 0,8-10 0,-13 0 0,1-4 0,12-12 0,0 6 0,-1-2 0,0-17 0,37 11 0,-52-26 0,44-26 0,-32 5 0,50-40 0,-41 11 0,-1-4 0,-1-6 0,2-20 0,-5-6 0,-1-1 0,3-11-238,-12 2 1,2-18 0,-4 11 237,-9 26 0,0-1 0,-1-2 0,2-12 0,-1 0 0,-4 12 0,-3 3 0,-3 2 0,4-9 0,0-8 0,0 8 0,-2 17 0,0-2 0,0-9 0,2-14 0,-1 1 0,-1 11 0,2 4 0,-1-1 0,0-11 0,1-15 0,-1-1 0,-2 15 0,-3 8 0,0-1 0,0-4 0,2-12 0,-2-1 0,-1 13 0,-4 4 0,0-1 0,2 3 0,3-15 0,0-4 0,-1 4 0,-1 14 0,-2-11 0,0 2 0,4-3 0,4-13 0,-1 1 0,-1 15 0,-3 9 0,2 1 0,3-1 0,4-10 0,1 0 0,-3 9 0,0-6 0,1-1 0,0-5 0,3-14 0,0 0 0,-2 16 0,-2 8 0,-1 0 0,-3-5 0,0-15 0,-2 1 0,-2 16 108,-2 11 0,-4 3-108,-2-13 0,-2-6 0,-2 12 0,-13-17 0,-8 5 0,-1 2 0,4 8 0,-3 2 0,-2 6 0,3 25 0,-26-22 0,22 31 0,-44-11 0,49 29 0,-65-3 0,64 16 0,-22 0 0,-9 0 0,-1 3 0,0 2 0,-38 5-1088,26 2 1,9 3 1087,22 5 0,-21 15 291,15 10 0,0 12 1,2 17-1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3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11221,'45'36'0,"1"-7"0,10 5 0,-1-13-1597,-7 7 0,1 3 1597,16 12 0,4 0 0,-1 2 511,-2 14-511,3 0 0,-2 3 0,-18 5 0,8-5 0,-5-3 0,-26-7 596,25 0-596,-24-25 0,2-8 0,0-9 0,-11-1 0,-2-34 0,-14 2 0,-2-30 0,-10 5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1:05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287 636 11221,'12'-91'0,"1"0"0,-12 23 0,4 9 0,19 8 0,-24 43 0,8 8 0,-6 0 0,23 0 0,12-8 0,-5-2 0,19-9 0,-22 1 0,16-1 0,17-10 0,5-1 0,9 2-1493,-6-3 0,-3 2 1493,-12 11-2403,33 0 2403,-33 7-804,-2 13 1,-4 5 803,-14 5 0,41 39 0,-52-26-1075,44 42 1075,-44-43-121,44 44 121,-44-35 0,19 20 0,-33-16 501,-10 24-501,-10-18 0,-10 9 0,-3-2 0,-1-11 476,-7 4 1,3-2-477,13-19 0,-25 37 0,36-34 1536,-29 51-1536,29-49 2382,-29 32-2382,29-31 1496,-45 25-1496,16-12 0,-14 4 0,12-26 0,25-3 0,-7-6 0,-1 17 0,6-7 0,-37 40 0,32-34 0,-26 33 0,25-38 0,-25 30 0,18-26 0,-12 12 0,-1 1 0,11-11 0,-11 7 0,1-1 0,12-10 0,-42 28 0,34-36 0,-53 34 0,41-43 0,-41 19 0,53-25 787,-18 0-787,14-9 0,6-1 383,-11-8-383,13-17 0,-8 4 0,0-30 0,9 19 0,9-11 0,3-4 0,4-2-1619,5-9 0,5-1 1619,13 6-1135,4 10 1,4 1 1134,12-7-759,11-5 1,2-1 758,3-4-338,-12 14 0,6-7 0,-6 9 338,10-8 0,-2-5 0,0 5 0,-11 26 402,17-1 1,3 4-403,-4 18 0,11-2 0,15-2 0,-4 3 0,-4 7 0,-1 2 0,25-8 0,2 1 0,-14 8 0,-9 2 1413,5 3-1413,-1 2 0,-1 4 2114,-13 13-2114,10 4 0,-3 7 3160,-19 21-3160,13 12 0,-1 3 0,-12 3-1346,2 13 0,-4-2 1346,-12-21-1135,-10 1 1,-3-1 1134,-10-8-1022,6 45 1022,-14-43-252,-4 11 1,-4-1 251,-6-12 0,-1 1 0,-1-2 0,-4-11 0,-17 31 0,13-35 0,-29 12 0,-7-2 0,5-17 0,-31 19 0,-2-2 0,25-19 0,-15 5 0,1-2 0,18-9 0,-8-1 0,1-3 0,8-4 0,5 2 0,1-3 0,6-9 0,-14 6 0,-2 1 0,8-7 757,-11 4 0,0-4-757,10-19 0,-19-3 0,27-17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1:19.3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37 11221,'-49'0'0,"-10"-2"0,1-4 0,22-4 0,-56-8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1:42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1284 1 12090,'-9'0'0,"-1"0"4801,-4 4-4801,-11 16 2172,-5 0-2172,-3 16 0,-5 4 0,11 4 0,-17 18 0,11-16 1220,-9 34-1220,-8 0 3834,16-14-3834,5-21 0,0-3 0,-5 6 0,-15 22 0,1 0 0,5-2 0,-6 3 0,0-1 0,7-2 0,-1 2 0,4-8 0,-8 26 0,10-28 0,6-6 0,0 1 0,2 3 0,-21 28-6632,22-26 6632,-4 6 0,4 2 0,2-8 0,5-2 0,-2-8 0,8 1 306,3-8-306,1-2 6784,4 1-6784,1 3 0,0-1 0,6 0 0,0-9 0,0 14 0,0-11 0,0 35 0,12-18 0,4 31 0,19-8 0,-3-9 0,3 2-462,-6-19 0,1-1 462,11 21 0,2-1 0,-7-17 0,0-4 0,-1-5 0,1-1 0,8 9 0,2-1 0,-1-6 0,1-2 0,8 8 0,2-1 0,-3-5 0,4 1 0,1-2 0,7 2 0,2-1 0,7-2 0,3-1 0,1 2 0,-14-7 0,0 2 0,1-1 0,2-1-1287,4-2 0,0-2 1,2-1-1,1 1 1287,4 3 0,1 1 0,0-1 0,0-1 0,-5-2 0,0-2 0,-1 0 0,0 0 0,-1-2 0,1 1 0,-1-2 0,-1 0-965,23 8 0,-1-1 0,-4-3 965,-17-9 0,-3-1 0,3 0 0,14 4 0,4 2 0,-2 0 0,-4-1 0,-2 0 0,1-1 0,5-2 0,1 0 0,-1 0 0,-4-1 0,0 0 0,1-1 0,3 0 0,0-2 0,0-1 0,-4-2 0,-1 0 0,-1-1 0,-3 0 0,-1 1 0,0-3 0,0-3 0,-1-2 0,0-1 0,0 2 0,1-2 0,-2 0 0,-6-2 0,-2-1 0,1 1 0,7 0 0,2 0 0,-3-1 0,19 0 0,2-2 0,-7 0 0,6-1 0,-8-1 0,-5-1 0,-3-2 0,-8 0 0,4 0 0,-9-4-215,-15-5 1,-2-3 214,17-7 0,-1-3 0,24-17 0,-24 5 0,-2-2 0,14-11 0,-25 12 0,0 0 0,17-16 0,-28 19 0,-2 0 0,19-19 0,-24 16 0,1-2 0,2 2 0,0-4 0,-3-17 0,-2-4 0,-3 7 0,-2-2 0,0-12 0,-5-1 0,-9 9 0,-2 0 0,2 3 0,-3 2 0,-5 5 0,-1-2 0,0-18 0,-1 1 0,-3-31 0,0 28 0,0 0 0,0 17 0,0 0 0,-2-5 0,-4 0 0,-4 4 0,-2 0 0,-1-10 0,-2 1 0,-1 19 0,-4-2 0,-5-12 0,-3-7 0,2 5 0,-2 4 0,-2 3-88,-12-22 1,-1 2 87,12 22 0,0 8 0,-25-9 0,15 2 0,-1 1 3570,-25 0-3570,20 4 0,0 2 0,-28-3 1414,29 14 0,-2-2-1414,1 1 0,0 1 0,1 2 0,-2-1 0,-3-6 0,-2-1 0,0 3 0,0 0 0,-5-4 0,-1-1 0,0 0 0,1 0 0,0 1 0,-1-1 0,-4 0 0,-1-2 0,3-3 0,-1 0 0,-7 2 0,-2 0 0,-1-5 0,-2 1-760,-3-1 0,-2 0 760,1 3 0,-1 1 0,-4-5 0,1 0 0,9 6 0,1 1 0,-4 2 0,2 3-51,20 9 0,0 1 51,-17-9 0,0 2 0,24 14 0,-3 0 0,-12-5 0,-6-2 0,3 2 0,-3 4 0,1 2 0,-24-8 0,-1 3 0,25 8 0,1 3 0,-6 1 0,-1 1 0,5 0 0,0 2 0,-3 2 0,-3 1 0,8 1 0,-5 2 0,4-1 0,-15 1 0,1 1-441,13 1 0,-3 0 0,3 1 441,-12 2 0,3 0 0,9 0 0,0 0-213,-10 0 0,0 0 213,9 0 0,1 0 0,-4 0 0,-1 0 0,7 0 0,-1 0 0,-6 0 0,1 0 0,9 3 0,0 1 0,-8 2 0,0 5 803,3 6 1,1 3-804,9-4 0,0 2 0,1 3 0,3 0 0,-23 7 0,9 5 0,0-4 0,6 10 1103,4-12-1103,4 12 1944,9-6-1944,-1 6 1468,16-9-1468,0 4 105,0 10 0,15-21 0,-3 7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01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24575,'75'0'0,"-1"0"0,5 0 0,16 0 0,4 0-4916,-43 0 1,-4 0 3425,40 0 2733,-2-1 0,8 2-1243,-10 5 0,0 2 0,-4-4 0,0 1 0,0 9 0,-6 2 0,5 0 882,-34-5 1,2 0-883,46 4 0,-9-1 0,-1 1 0,-28-4 0,2 1 0,-6-1 0,0 0 0,7 2 0,0-1-136,-9-1 0,-3-2 136,28 5 0,-1 0 0,0 0 0,-7 0 6507,-2-1-6507,-2 1 0,-6-7 0,0 4 0,6-3 0,-14-1 0,6 4 0,1-3 0,-7 4 0,14-4 0,-14 3 418,14-4-418,-14 0 0,6 5 0,-8-5 0,0 0 417,0 4-417,1-10 0,-8 5 0,21-1 0,-17-4 0,11 4 0,-16-5 0,23 5 0,-29-3-6784,22 3 6784,-37-5 0,0 0 0,-5 0 0,7 0 0,-6 0 0,4 0 0,-7 0 6784,-4 0-6784,-1 0 0,1 4 0,-1-3 0,1 3 0,-1-4 0,0 0 0,0 0 0,0 0 0,-4 0 0,-1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3:0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0 8191,'-17'14'0,"2"5"5063,15 1-5063,0 4 0,0 35 0,0-23-2155,0 31 2155,0-26 2134,0 18-2134,0-12 4527,0 16-4527,-5-19 0,3 14 0,-9-6 0,4 14 0,-1-6 0,-4 8 0,5-8 0,-6 6 0,5-14 0,-3 6 0,4-8 0,-6 0 0,0 0 0,1-6 0,5-3 6769,-3-6-6769,3-1 46,-4 1-46,-1-1 0,0 1 0,1-1 0,-1 1 0,0 6 0,0 2 0,0 1 0,-1 4 0,1-5 0,-1 7 0,1-6 0,0 4 0,0-12 0,0 0 0,1-3 0,0-11 0,4 11 0,-2-10 0,8 4 0,-4-11 0,0 3 0,4-3 0,-4 4 0,5 1 0,0-2 0,0 2 0,0-1 0,0 5 0,0-3 0,0 4 0,0-5 0,5-5 0,0 3 0,1-3 0,3 5 0,-3 0 0,4 0 0,6 0 0,-5 0 0,24 10 0,-8-6 0,16 7 0,-1-8 0,1-5 0,7 4 0,1-9 0,-1 4 0,0 0 0,0-4 0,0 4 0,-7-6 0,6 1 0,-13 3 0,6-2 0,-8 2 0,1-4 0,-1-1 0,-5 0 0,11-4 0,-10-3 0,11-4 0,16 0 0,-17 0 0,24 0 0,-28 0 0,12 0 0,-12-5 0,6-6 0,-8-8 0,1-4 0,-7 1 0,0-6 0,-5-8 0,8-9 0,-3-13 0,-8 8 0,0-1 0,10-36-562,-15 24 0,-1-2 562,-2 14 0,-2 3 0,4-44-342,-5 40 0,-2-1 342,0-28 0,-3 28 0,-1-1 0,-3-36 0,0-8 0,0 19 0,0-6 0,0 15 0,0-7 0,-6 9 0,-1 8-3093,-18-21 1,-4-2 3092,0 7 0,1-4 0,1 4 0,9 26 0,6 6 725,-1-4-725,1 5 484,-5-1-484,3-4 0,-8 11 0,4-4 0,-6 6 0,1 0 0,-5 6 0,-3-6 0,2 11 0,-6 0 6784,7 3-6784,-1 8 0,-19-3 0,21 5 0,-21 5 0,25 1 0,-10 5 0,4 0 0,-6 0 0,1 0 0,-8 0 0,6 0 0,-35 0 0,29 0 0,-22 5 0,22 2 0,6 4 0,-6 1 0,14-1 0,-6 6 0,12-5 0,-5 4 0,6-1 0,-1-3 0,1 7 0,0-2 0,0-1 0,0 4 0,4-4 0,-4 11 0,5-9 0,-2 8 0,-2 0 0,13-12 0,-2 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3:43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24575,'55'0'0,"-19"0"0,16 0 0,0 0 0,-6 0 0,9 0 0,1 0 0,-14 0 0,33 0 0,-44 0 0,6 0 0,-22 0 0,0 0 0,-5 0 0,-1 0 0,1 0 0,-1 0 0,-4 0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3:45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24575,'0'25'0,"0"7"0,0 47 0,0-5 0,0 19 0,0 2 0,0-14 0,0-23 0,0 1 0,0-7 0,0-1 0,0 9 0,0 0 0,0 40-3392,0-47 0,0 1 3392,0 2 0,0-2 0,0 25-1816,0-23 0,0-1 1816,0 22-209,0 22 209,0-1 0,0-20 0,0 8 0,0-16 0,-6 6 0,5-8 0,-5 0 0,6 0 0,0 0 0,-6 30 0,4-14 0,-10 8 0,11-17 0,-5-15 4881,6 8-4881,0-8 5318,-6 6-5318,5-14 426,-5 6-426,6-8 0,-6 0 0,5 31 0,-5-23 0,6 22 0,0-30 0,0 0 0,0 16 0,0-4 0,-5-7 0,4-13 0,-4-21 0,5 0 0,0-5 0,0 4 0,0-9 0,0 8 0,0-8 0,0 9 0,0-4 0,0 0 0,0-2 0,0-4 0,0-1 0,0 5 0,8-8 0,9 3 0,10-15 0,14-1 0,11-5 0,0 5 0,14 1 0,-14 0 0,6 5 0,-8-5 0,-13 6 0,3 0 0,-17 0 0,-1 0 0,-8 0 0,-4 0 0,-1 0 0,-4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3:47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24575,'25'0'0,"-10"0"0,17 0 0,-9 0 0,6 0 0,4 0 0,-11 0 0,0 0 0,-7 0 0,-1 0 0,-3 0 0,3 4 0,-9 1 0,3 4 0,-3 1 0,5-1 0,-1 1 0,6 0 0,7 0 0,6 1 0,7 1 0,-1-1 0,1 1 0,-1-1 0,-5 0 0,2 0 0,-14-5 0,2 2 0,-14-3 0,-1 4 0,-4 0 0,0 1 0,0-1 0,0 1 0,0-1 0,0 0 0,0 0 0,0 1 0,0-1 0,0 1 0,0-1 0,0 6 0,0 1 0,0 5 0,0 0 0,0 6 0,0 1 0,0 1 0,0 4 0,0 2 0,0 9 0,0-1 0,0 13 0,0-11 0,0 21 0,0-6 0,0 8 0,0 0 0,0 9 0,0-24 0,0 3 0,0 39 0,0-14 0,0 3 0,0-23 0,0-2 0,0 3 0,0-1 0,0-3 0,0-2 0,0 38 0,0-9 0,0-27 0,0-2 0,0 17 0,0 24 0,3-37 0,0-2 0,-1 28 0,0-31 0,2-3 0,2 16 0,-5-8 0,5-2 0,0 0 0,-4-6 0,4 6 0,-1-14 0,-4 4 0,4-12 0,-5 6 0,5-8 0,-3-5 0,3-2 0,-5-6 0,0 0 0,0-5 0,0-2 0,0 1 0,0-4 0,0 8 0,0-8 0,0 15 0,0-9 0,0 10 0,0-6 0,0 0 0,0 6 0,0-9 0,0 7 0,0-14 0,0 13 0,0-12 0,0 7 0,0-10 0,0 6 0,0-5 0,0 10 0,0-4 0,0 11 0,0-4 0,0 4 0,0 0 0,0-5 0,0 5 0,0-6 0,0 0 0,0 4 0,0-8 0,0 2 0,0-10 0,0 1 0,-4-5 0,-1-1 0,-4-4 0,-1 0 0,1 0 0,-1 0 0,1-4 0,0 3 0,-1-4 0,1 5 0,-5-4 0,3-1 0,-2 0 0,3-4 0,1 8 0,3-7 0,-2 7 0,2-4 0,-3 1 0,-1 3 0,0-8 0,1 8 0,-1-3 0,0 4 0,1 0 0,-1-4 0,1 3 0,0-3 0,-1 4 0,1 0 0,0 0 0,-1 0 0,1 0 0,-1 0 0,1 0 0,-1 0 0,1 0 0,-1 0 0,1 0 0,-1 0 0,1 0 0,0 0 0,0 0 0,4 0 0,1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3:5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24575,'24'0'0,"69"0"0,-55 0 0,52 0 0,-79 0 0,-2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4:00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24575,'9'0'0,"0"0"0,0 0 0,0 0 0,0 0 0,4 0 0,-3 0 0,4 0 0,-5 0 0,0 0 0,0 0 0,-1 0 0,1 0 0,0 0 0,1 0 0,-1 0 0,6 0 0,0 0 0,16 0 0,-8 0 0,2 0 0,-5 0 0,-9 0 0,3 0 0,-4 0 0,-1 0 0,1 0 0,-1 0 0,1 0 0,-1 0 0,0 0 0,0 0 0,0 0 0,0 0 0,-1 0 0,-3 4 0,-1-3 0,-4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38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1197 1 11221,'-21'8'0,"-11"-6"0,28 14 0,-21 3 0,15 25 0,-8 6 0,-9 13 0,2 1 0,-3 1 0,-23 17-1696,15-12 0,0-1 1696,-11-4 0,5-16 0,-2-2-9,-19 17 9,10-14 0,-9 9 0,5-7-246,11-11 1,0 0 245,-3 7 0,-4 5 0,8-6 0,-13 20 0,14-4 0,8-9 3145,17-8-3145,-17 26-151,16-21 0,-15 19 1,7-24-1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4:03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1163 316 14270,'-13'0'0,"3"0"4261,-8 0-4261,7 0 1785,-9 0-1785,4 0 973,-11 0-973,-11 6 0,1 0 0,-22 18 0,26-9 0,-41 32 0,32-25 0,-28 20 0,18-4 0,-9 5 0,5 12 0,-7-5 0,8 3 0,8-12 0,1 11 0,14-13 0,-7 13 0,14-16 0,-14 17 0,13-10 0,-5 2 0,6 4 0,7-13 0,-6 12 0,11-11 0,-10 26 0,15-22 3286,-3 15-3286,11-21 0,0 6 0,0 3 0,0 6 0,0 0 0,0 0 0,0 8 0,0 31 0,0-21 0,4 6 0,5 4 0,15 15-752,-9-20 1,2 2 751,5-19 0,1-2 0,-3-4 0,-1-1-330,18 40 330,5-4 0,-5-6 0,6 9 0,8-7 0,-22-36 0,2-2 0,36 26 0,-12-24 0,2-4 0,23 0 0,-27-13 0,1-5 0,22-7 0,-5 3 0,-22-8 0,0-2 0,17 0 0,14 2 0,-36-11 0,-3 0 0,-6 0 0,-1-10 0,8-4 1477,-6-9-1477,5-1 356,-12 2-356,4-1 0,-5 1 0,2-7 0,-2 0 0,-5-6 0,11-26 0,-11 15 0,1-3 0,-4 0 0,1-1-427,7-14 0,0 1 427,10-28 0,-1 3 0,-1 2 0,0-2 0,-11-3 0,-7 43 0,-1-1 0,-1-39 0,5 9 0,-13 2 0,-2 9 0,-6 0 0,0 8 0,0-6-87,0 6 87,-20-17 0,-4-2 0,-20-8-539,18 42 1,0-1 538,2-3 0,0 0 0,-6 1 0,-1 0 0,-15-35 0,17 38 0,-2 1 0,-22-33 0,23 35 0,-1-1 0,-21-31 0,-5 3 0,14 15 0,-4 0 0,7 4 0,1 12-95,-25-31 95,20 27 0,-20-19 799,21 30-799,-24-9 0,3 20 0,-11-13 0,17 20 0,0-4 0,6 7 0,-15-2 0,15 1 0,-6 6 0,8 1 0,6 6 86,-7 0-86,20 0 1122,-5 0-1122,15 0 106,5 4-106,1 2 0,9 3 0,-2 1 0,7-1 0,-3 1 0,4-1 0,0 1 0,0-5 0,0-1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4:09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24575,'0'14'0,"0"15"0,28 25 0,11 11 0,-7-3 0,4 3 0,4-3 0,5 4 0,-4-6 0,-3-2 0,-3-6 0,18 24 0,-32-49 0,-10-6 0,4 0 0,-5-5 0,1 3 0,-2-8 0,1 8 0,-4-8 0,-2 2 0,0-3 0,-3-1 0,3-1 0,0 2 0,-3-1 0,7 0 0,-6 1 0,6 4 0,-6-3 0,7 9 0,-8-9 0,8 3 0,-8-4 0,3-1 0,-4-4 0,0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4:10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0 755 24575,'20'-15'0,"29"-29"0,-1 5 0,3-3 0,-9 4 0,-1 0 0,3-4 0,-4 1 0,10-9 0,-23 17 0,18-12 0,-7 7 0,-13 8 0,3 1 0,-17 13 0,4 2 0,-6 0 0,10-2 0,-7 1 0,6 5 0,-13 2 0,4 2 0,-4-8 0,4 4 0,6-9 0,6-2 0,-4-1 0,2 1 0,-9 6 0,0 10 0,-1 0 0,-3 5 0,-2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4:1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8191,'5'-15'0,"0"19"5063,0 10-5063,13 20 0,1-5 0,10 6 2818,1 2-2818,-5-1 0,12 9 0,-13-11 0,12 4 0,-11-4 0,4 2 0,-6-1 1719,0-1-1719,0 1 0,0-1 6784,1 8-6784,-1-6 0,1 6 0,-6-8 0,3-5 0,-3 4 0,-1-5 0,4 1 0,-9 4 0,8-11 0,-3 14 0,-1-17 0,-2 5 0,-4-15 0,-1 1 0,-3-5 0,-2-1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4:12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891 1 12737,'0'9'0,"0"11"4661,-9-3-4661,-4 16 2058,1-11-2058,-8 11 1145,7-4-1145,-5 5 0,-11 2 3974,0 14-3974,-9-15 0,-2 9 0,6-21 0,-2 6 0,-8 4 0,4 5 0,-4-6 0,7 4 0,0-5 0,1 0 0,-1 5 0,7-6 0,-7 8 0,14-10 0,-7 7 0,8-7 0,-1 7 0,5-7 0,-4 5 0,6-10 0,-2 4 0,-6 3 0,11-12 0,-6 6 0,13-14 0,-2-1 0,7 0 0,-8-3 0,8 1 0,-3-6 0,4 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28.6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166 0 11221,'-39'10'0,"4"-1"0,17-9 0,8 0 0,-7 0 0,15 0 0,-14 0 0,13 0 0,-5 0 0,8 0 0,-8 8 0,-1 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0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38 571 11221,'-21'0'0,"4"0"0,17 0 0,74-49 0,-31 21 0,6-6 0,7-2 0,6 1 0,5 1-1696,10-6 0,1 2 1696,-7 2 0,-1 2 0,-8 3 0,-6 3-263,4 1 263,-34 15 0,34-21 0,-39 29 0,4-20 0,-14 13-546,-3 1 1,-16-6 0,-2 6-1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0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370 1 11221,'-29'10'0,"10"-3"0,12 2 0,7 1 0,0 25 0,0-4 0,0 14 0,0 33 0,0-15 0,-3 20 0,-3 6-854,-2-39 0,-2 0 854,0 22 0,-1-3 0,-16 10 0,1-21 0,-4 9 0,-2 3 0,-13 12 0,14-22 0,1-6 0,4-19 0,7-27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0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11221,'37'58'0,"-9"-5"-2831,5-14 1,2 0 2830,1 16 289,2-6 0,2-2-289,-1-6 0,22 35 0,-28-50 706,26 33-706,-37-46 0,13 3 0,0-16 0,-4 0 0,14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1.1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11221,'19'29'0,"2"21"0,1 8 0,11 22-1633,-14-13 0,-1 0 1633,6 24 476,-21-33 0,-4 6-476,6 28 0,-1 0 262,-4-26 0,0-1-262,4 40 0,0-17 0,-2-57 0,7 26 0,-18-65-401,-1-11 1,-17-18-1,-1-10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0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11221,'10'20'0,"-2"-4"0,-8-8 0,8-5 0,2 5 0,0-8 0,7 8 0,-15 2 0,22 8 0,-20 1 0,37 56 0,-27-26 0,4-1 0,-1 9 0,-6 23 0,-3 3-365,1-23 1,0 3 364,-2 13 0,-1 10 0,0 4 0,0-11 0,1 3 0,-1 1 0,1-6-308,0-3 1,0-4 0,0 9 307,-2 1 0,0 11 0,0 4 0,1-6 0,-1-12 0,5 11 0,-1-1 0,-5 4 0,-2 14 0,0 1 0,0-13-558,3 5 1,-1 0 557,-3-24 0,-1 11 0,-1 3 0,1-5 0,0-10-973,-1 18 1,2-4 972,0-2 0,2 5 0,0-6 0,2 8 0,1-5-320,2 4 0,2 0 320,-1-3 0,1 4-115,-2-12 1,1 5-1,0-9 115,1-11 0,1 1 0,1 17 0,0 10 0,-2-11 0,-3-23 0,-1 0 0,2 28 0,0 12 0,0-13 0,-3-30 0,0-1 0,1 20 0,0 10 0,1-16 678,3-10-678,-1-6 0,-2-6 1839,-5-25-1839,15 5 1535,-15-19-1535,14-16 1643,-14-10-1643,6-40 0,0-11 0,-6 19 0,-2-2 0,3-12 0,0-7 0,-1 3 0,-2-6 0,0-1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1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0 11221,'-20'11'0,"3"-3"0,8 0 0,7 2 0,-6 9 0,0 7 0,-2 36 0,0-9 0,2-1 0,0 0 0,-3 9 0,5-8 0,2-1 0,4-8 0,10 16 0,17-50 0,1-1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1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11221,'0'21'0,"0"3"0,8-13 0,-6-1 0,7-2 0,-1 0 0,2 2 0,9 1 0,-1 5 0,1-6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42.2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11221,'17'-19'0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54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700 2376 11221,'-80'-24'0,"35"9"0,-14-28-5661,33 6 5661,5 7 0,-5-5 397,-26-17-397,18 18 0,-5-5 0,0 0 0,6-2 654,-26-20-654,37 22 0,-13-6 0,8-49 0,6 35 0,8-9 0,0-1 0,-5 5 0,8-1 0,1 1 0,-1 7 0,2-29 0,8 41 0,0-2 0,8-32 0,2 26 0,9-3 0,5 1 0,9 0 0,11-10 0,6 1 0,14-2 0,-16 20 0,7-7 0,-3 7 286,-5 8 1,2 0-287,19-9 0,10-6 0,-9 6 0,-20 9 0,4 3 0,11 5 0,14-1 0,1 2 0,-14 6 0,-11 4 0,-1 3 0,30-1 0,14 2 0,-16 6 0,7 9 0,-6-1 0,0 2 0,-1 7 0,-25-6 0,3-2 0,21 5 0,-2-1 0,-27-4 0,0 0 0,41 3 0,-4 2 364,-16 5-364,5 6 0,-1 3 0,-4 3 0,9 15 0,-1 2 0,-14-2 0,-9 5 0,-2 2 0,-4-3 0,18 29 0,-37-38 0,-9 13 0,-4 2 0,-7 0 0,4 49 0,-16-38 0,-6-3 0,-4 2 0,-2 10 0,-4-9 0,-2-3 0,-3-6 0,-30 29 0,19-35 0,-3 4 0,0 0 0,-6-3-725,0 5 0,-9 11 0,6-9 725,-14 8 0,7-8 0,-9 9 0,12-11 0,9-4-63,-28 18 1,1 1 62,31-21 0,-23 18 0,0-6 0,31-36 0,-32 30 0,46-39 2113,-28 17-2113,27-7 0,-29 15 0,23-23 3161,-15 21-3161,15-29 0,-7 20 0,17-22 174,-6 15 1,5-15 0,-7 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13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608 1 11221,'-54'66'0,"-1"1"0,1 0 0,5-8 0,1-2 0,-1 1-1301,-2 3 0,0 1 1,3-7 1300,-4 2 0,11-12 0,23-18 0,-1-9 0,1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14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11221,'10'37'0,"7"16"0,-7-12 0,0 37 0,-2-35 0,-7 7 0,-2 2 0,-7 20 0,6 3 0,-5-15 0,7-40 0,0 15 0,0 2 0,0-7 0,-9 14 0,-1-16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14.3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38 11221,'-12'-10'0,"14"1"0,27 9 0,40 0 0,-32 0 0,31 0 0,-40-8 0,9-2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14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1 11221,'-19'20'0,"-24"29"0,2-24 0,-6 28 0,12-24 0,8 5 0,7-21 0,-23 20 0,28-29 0,-17 13 0,30-17 0,-5 0 0,7 0 0,0 0 0,7 0 0,4-9 0,7 7 0,-8-6 0,6 8 0,-5 0 0,7 0 0,-8 0 0,7 0 0,-7 16 0,0-4 0,-2 47 0,-8-23-3392,0 33 3392,0-38-2269,0 20 2269,-8-29-283,6 21 283,-6-22 0,16 5 0,-6-15 0,14-4 0,-5-7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626 0 11221,'-45'30'0,"0"0"0,-31 30 0,33-14 0,3 1 0,-3 7 0,1-6 0,-2-2 0,-15-3 0,32-29 0,-49 27 0,51-37 0,-17 20 0,32-22 0,2 15 0,8-7 0,0 0 0,8 7 0,-7-15 0,24 6 0,-13-8 0,48-17 0,-33 5 0,25-12 0,4-3 0,-7 3 0,11-10 0,1 0 0,-8 10 0,3-10 0,-2 0 0,-7 9-848,23-18 0,-36 17 0,-5-3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15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92 332 11221,'-29'10'0,"-5"7"0,21-15 0,-3 22 0,16-11 0,16 21 0,-12-13 0,21 5 0,-23-16 0,15-2 0,-15-8 0,6 0 0,-8 0 0,8-8 0,2-10 0,8-11 0,26-24 0,-20 12 0,13 2 0,2 0 0,-4-3-1696,11 3 0,2 0 1696,-3-2-1135,10 9 1,0 3 1134,-16 6-1294,37-1 1294,-56 24 0,7 0 0,-1 0 0,-5 0 0,5 0 0,-15 8 1627,-3-6-1627,-8 22 0,-8-12 2433,-3 15-2433,-48 24 0,22-24 0,-20 15 0,-4 0 0,-5-8 2266,-16 20-2266,31-28 0,14 1 0,-9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1.4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11221,'57'0'0,"-5"-9"-2831,3 4 1,1 0 2830,15-5 0,2 6 0,1 0 259,13-4-259,-36 7 0,6 0 0,38-8 0,3 1 0,-37 7 0,2 0 0,5-2 0,5 0 0,-7 1 0,-15 1 0,2 2 0,27-1 0,13 0 0,-9 0 0,-13-1 0,4 2 0,-1 1 0,14 1 0,7 2 0,-6-2 0,-14 0 0,6-1 0,0 1 0,-6 2 0,15 2 0,4 1 0,-5-1 0,-14-1 0,7-4 0,-2 0 0,-4 1 0,11 2 0,0 0 0,-12-2 0,2-3 0,-1 0 0,3 1 0,13 2 0,0-1 0,-11 0 0,4-1 0,3 0 0,-9 1 0,14 0 0,4 0 0,-4-1 0,-15 0 0,7 0 0,0-2 0,-12 1 0,13 0 0,4-1 0,-5 2 0,-12-1 0,10 4 0,0 0 0,-12-2 0,11 0 0,5 0 0,-2 0 0,-9 1 0,3 2 0,-7 2 0,10-1 0,6-2 0,13 0 0,3-1 0,-2 0 0,-11 1 0,5 3 0,-9-1 0,5 0 0,1-3 0,8-1 0,-3-1 0,-15 3 0,-4 4 0,-8 0 0,15-4 0,-10 3 0,-23 11 0,17 0 997,-42 1-997,-1-1 0,-9 0 0,0 9 0,9 34 0,-15-15 2890,4 31-2890,-16-5 0,-16 14 1122,4 8-1122,-12-5 0,-3 2 0,11-41 0,-1 4 0,-1 22 0,-3 18 0,0 1 0,3-14-682,1-9 0,0-1 682,0 8 0,-1 13 0,0 0 0,3-15 0,3-13 0,1-2 0,-7 30 0,-4 13 0,3-11 0,6-26 0,2 2 0,0 4 0,0 11 0,-1 2 0,3-9 0,-1 14 0,1-1 0,3-2 0,0 5 0,0-6 0,1-3 0,0 1 0,2 2 0,0 6 0,1-10 0,2-16 0,0 1 0,0 4 0,0 11 0,0 1 0,0-12 0,0-2 0,0 1 0,0 7 0,-1 13 0,1 0 0,1-13 0,3-7 0,0-1 0,-2 3 0,1 11 0,-1-1 0,1-14 0,2-16 0,0-4 0,0 44 0,-2 0 0,-2-39 0,-2-5 0,1 37 0,0-8 0,-40-18 0,21-26 0,-48 7-703,28-34 1,-24-8-1,-2 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15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 11221,'21'-10'0,"4"1"0,-15 9 0,8 0 0,8-8 0,-5 6 0,13-6 0,-13 8 0,6 0 0,-17 8 0,7-6 0,-15 39 0,14-16 0,-14 44 0,6-28-1696,-7 13 0,-2 3 1696,1 2-750,-3 17 0,-2 1 750,-5-10 0,-2 3 0,-3-2 0,-5-13-369,-2-6 0,1-4 369,7-12 0,-19 2 0,31-52 2284,-6-14-2284,16-24-248,-6 0 0,14 0 1,-6 0-1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16.5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222 277 11221,'18'-29'0,"0"-22"0,-8 27 0,31-52 0,-24 58 0,26-31 0,-16 38 0,-16 1 0,14 2 0,-22 16 0,5 2 0,0 9 0,-6 8 0,14 1 0,-14 1 0,14 38 0,-13-30 0,13 49 0,-14-37 0,-2 31 0,0 1 0,-2-17-1696,-3 15 0,2-9 1696,3-48-860,0 13 860,0-24 0,-8-11 0,5-11 0,-13-24 0,14 13 0,-7-21 0,2-2 0,5 13 0,-14-53 0,13 57-559,-22-56 559,21 60-295,-37-28 295,27 40 0,-21-4 0,-8 16 0,19 0 0,-35 0 0,44 8 0,-18-6 0,24 15 0,-2-15 2543,-5 14-2543,14-14 2007,-6 6-2007,16-8 556,2 8-556,9-6 0,32 15 0,-17-15 0,20 6 0,-28-8 0,-8 0 0,0 8 0,9 3 0,-15 6 0,5 10 0,-17-14 0,0 19 0,-8-19 0,-27 46 0,2-32 0,-1 11 0,-1-1 0,-6-12 0,-21 26 0,24-31 0,-7 15 0,16-23 0,10 13 0,11-23 0,8 6 0,0-8 0,8 0 0,-5 0 0,29 0 0,-17-8 0,60-2 0,-30-1 0,22-5 0,4-1 0,6 3 0,-13-3 0,12-6 0,-11 4 0,21-5 0,-8-3 0,-2 2 0,-19 13 0,-6-4 0,2-1 0,12 5 0,31-15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4.4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498 56 11221,'20'-10'0,"-4"2"0,-7 0 0,-7 6 0,6-6 0,-8 8 0,0 0 0,-8 0 0,6-9 0,-7 7 0,9-6 0,-8 8 0,-2 0 0,0 0 0,2 0 0,8 0 0,-8 0 0,6 0 0,-6 0 0,8 0 0,0 0 0,8 0 0,2 0 0,8 0 0,-8 0 0,7 0 0,1 0 0,3 8 0,30 3 0,-27-1 0,43 23 0,-42-19 0,18 20 0,-24-15 0,16 57 0,-13-36 0,-3 15 0,-3 1 0,-7-13-1696,-3 11 0,-3 2 1696,-3-7-348,0 23 1,0 0 347,0-21 0,0 21 0,0-1 0,0-22 0,0 7 0,0-2 0,0-11 0,-4 12 0,-1 1 0,3-7-1019,-6 14 0,0 1 1019,6-18-479,-6 10 0,0-1 479,6-10 0,-10 6 0,0 0 0,8-6 390,-12 18 0,-1 1-390,4-13-504,1 9 1,-2-1 503,-5-16 726,3 11 0,-2 2-726,-21 10 515,15-17 1,1 0-516,-14 6 0,2-2 0,6-14 0,-16 39 0,15-34 0,-5 43 0,25-55 1077,-7 36-1077,15-43 3215,-14 17-3215,14-32 0,-31 23 0,19-19 535,-38 38-535,31-38 0,-15 27 0,18-29 0,-8 31 0,5-20 0,-6 28 0,9-37 0,0 27 0,8-29 0,-15 31 0,13-12 0,-15 6 0,9-11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6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1087 11221,'0'-31'0,"0"7"0,0 24 0,0 0 0,16 0 0,-4 0 0,39-9 0,-18 7 0,20-14 0,-16 14 0,16-22 0,-12 11 0,13-7 0,2-2 0,3-1 0,-1-2 0,11-6 0,-9 3 0,16-11-1696,9-4 0,-1 1 1696,-20 11-1135,17-7 1,-1 0 1134,-14 9-759,14-9 1,-1 0 758,-15 8-263,24-8 0,4-2 263,-46 17 0,2 1 0,16-2 0,7 0 0,-10 3 0,7-8 362,7 19 1,0 2-363,-7-9 0,1 15 0,1 2 0,2-9 0,13 2 0,0-2 0,-18-3 143,11 0 0,-4-2-143,-32-5 183,17 6 1,1 0-184,-9-8-435,9 8 0,-1 0 435,-17-6 221,9 13 1,1 2-222,-5-4 447,17 10 1,-1 4-448,-22 4 206,14 6 0,-2 3-206,-18 3 0,18 5 0,-19-10 0,-5-15 0,0 6 0,30 8 0,-32-11 0,40 11 0,-44-8 2374,4-6-2374,-19 5 2189,-8-7-2189,0 0 220,0-7 1,-8-4 0,-3-7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6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258 0 11221,'57'0'0,"-6"0"0,0 0-5661,14 0 5661,25 0 0,-44 8-1077,13 3 1077,-24 7 1077,26 8-1077,-16 3 0,-7 8-1517,33 24 1517,-45-26 0,23 49 0,-47-58 1286,-2 25-1286,-19-24-1441,-42 10 1441,16 1 0,-25 5 0,-3 1 0,9 11 109,-5-9 0,-16 7 0,13-7-109,30-15 0,2-1 0,-24 14 0,-9 5 0,16-7 0,10 3-239,-29 16 0,55-34 0,-5-8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7.1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11221,'49'0'0,"3"0"0,1 0 0,-10 0-1416,26-8 1,-30 6 0,6-6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7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1 784 11221,'93'-29'0,"-44"12"0,1-1 0,16-4 0,1-1-1292,-11-1 1,0-1 1291,19-1 0,1-3 0,2-10 0,-4 0-473,-22 17 0,0-1 473,12-10 0,3-4 0,11-2 0,-1 1 0,-27 14 0,3 1 0,18-8 0,9-4 0,-9 7 0,-21 10 0,-1 3 0,31-11 0,-5 1 0,-14 5 380,34-7-380,-61 9 0,-7 7 0,-39 11 0,-25 11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7.6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11221,'18'20'0,"9"-3"0,1-17 0,10-8 0,-1-2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7.7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11221,'0'49'0,"7"2"0,-5-23 0,14 1 0,3 22 0,1-26 0,7 18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8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11221,'38'67'0,"0"-1"0,3 14 0,3 2 0,-2 10-2831,-16 1 1,-7-4 2830,-7-33 0,-1 2 0,1 14 0,0 8 0,-4-9 354,-6-18 0,-2-4-354,4 17 0,0 1-558,-4-7 0,0-3 558,0 33-691,0-8 0,0 0 691,0-3 629,0 20 0,0-3-629,0-31 0,0-7 0,0-5 396,0-27-396,-17-7 0,5-9 0,-22-18 0,13-21 0,-5-18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2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11221,'0'21'0,"9"4"0,-7-23 0,14 14 0,-6-14 0,8 14-4252,17 3 4252,-4 1 0,30 15-331,6-12 0,5-1 331,-20-5 0,7-1 0,14-2 0,16-1 0,4 0 0,-9-3 0,-10-1 0,-4-3 0,3 0-528,23 1 1,4-1-1,-6 0 528,5-2 0,-5 0 0,1 4 0,-3 0 0,-16-2 0,2 0 0,8 2 0,9 2 0,-8-1-221,-7 0 1,4 0 220,-1-3 0,12-2 0,2 1 0,-11-1 280,-15 0 0,-6-1 0,9 0-280,9-2 0,14 0 0,4-2 0,-5 1 0,-12-1 26,-10 1 1,-9-1 0,9 0-27,11-1 0,12-2 0,5 0 0,-1 1 0,-10-1 0,-9 2 0,-5-1 0,-2 1 0,2-1-51,8 1 0,1-1 0,0 0 0,-4 1 51,9-1 0,-4-1 0,-3 3 0,-7 3 0,-2 1 0,-6 0 73,5-2 1,1 0-74,20 2 0,10 0 0,-14-1 0,-32-2 0,-1 0 0,17 0 0,10 0 0,-16 0 0,0 0 271,-2 0 0,-7 0-271,-33 0 307,22-16 1,-55 4 0,4-14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8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479 1 11221,'0'39'0,"-8"4"0,-2-14-637,0-1 637,-7 7 208,7-14-208,-33 38-3180,2-25 3180,-14 20-781,1-20 781,24-21-369,-30 20 369,44-29-309,-16 12 309,32-16 2562,0 17-2562,0-13 0,8 37 0,-6-27 1032,14 29-1032,-14 1 0,6 6 0,-8 4-2305,8 33 2305,-6-24 0,4 29 0,-3 4 0,-12-8-941,9 3 0,-2-4 941,-14-26-759,10 0 1,2-1 758,-6-3-507,2 3 0,-1-1 507,-1-14 850,-8 32-850,7-46 1436,-5-4-1436,14-19 536,-14-8 1,13-25 0,-5-5-1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9.1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0 607 11221,'76'-63'0,"-18"14"0,10 9 0,3 2-3475,11-5 3475,-30 10 0,2-3 0,5-1 0,-3 2 1002,11-10-1002,-14 1 0,-4 4 0,-18 24 0,4-16 0,-17 32 556,-7 0-556,5 0 0,-14 0 0,5 0 0,-7 7 1917,0-5-1917,0 6 0,0-16 0,0 6 0,0-22 0,0 12 0,0-7 0,-7 11 0,5 8 0,-14 0 0,5 0 0,-24 25 0,5-11 0,-24 45 0,24-34 0,-5 18 0,17-25-3392,0 1 3392,-1 7 0,-32 19 0,25-12 0,-26 1 0,42-17 0,2-15 0,16 7 0,11-9 0,9 0 0,17 7 0,-15-5 0,22 23 0,-30-13 0,29 48 0,-37-18-2269,19 47 2269,-31-30 111,3 12 1,-2 3-112,-11 0-796,1 23 1,-4 0 795,-10-26-305,3 3 0,2-3 305,4-18 1289,-13 17-1289,15-33 0,-8-8 1657,7-3-1657,-5 1 0,6-15 2747,-1 5-2747,3-17 1946,8-8-1946,0-11 0,3-28 0,2-8 0,6-17 0,0 7 0,4-1 0,14-8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9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92 11221,'31'-31'0,"9"-10"0,-27 37 0,13-12 0,-7 16 0,-9 0 0,14 8 0,-11 2 0,22 66 0,-15-35 0,-5 20 0,-4 5 0,-1 5 0,-1 14 0,-1 4 0,-7-36 0,0 2 0,1 22 0,2 10 0,-2-12 0,-2 22 0,0-10 0,0-5 0,0-31 0,0 27 0,0-45 0,-8 10 0,6-33 0,-15-18 0,16-12-3392,-7-58 3392,8 23 0,-3 4 0,-2-3 0,-6-22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39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387 0 11221,'10'29'0,"-1"-11"0,-2-9 0,20-9 0,-5 0 0,22 0 0,-25 0 0,8 0 0,0 0 0,-7 8 0,16 10 0,-25 3 0,6 38 0,-17-24 0,-17 34 0,6-30 0,-41 22 0,19-20 0,-8-6 0,-3 0 0,-1 6-1696,-10-9 0,-1-3 1696,9 2-1135,-4-9 1,0-1 1134,8 0 0,-11 5 0,20 1 0,21-15 0,-3 5 0,16-17 2269,9 0-2269,9 0 3392,10 0-3392,50-17 0,-15 13 0,6-17 0,2 0 0,4 15 0,6-14 0,0 0 0,-4 16 0,-13-4 0,11-2 0,-9 3 0,28 5 0,-22-6 0,-5 0-163,-5 6 0,-23-22 0,5 3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22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37 11221,'-12'-11'0,"-2"3"-1416,30 0 1,-30 6 0,2-6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23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1 371 11221,'58'-40'0,"-1"1"0,1-1 0,-2 4 0,-1 0 0,16-12 0,1 4 0,-18 22 0,-4 3 0,26-20-5661,5 31 5661,-79 20 1409,7 15-1409,-9 0 860,-9-7-860,-1 23 0,-8-20 0,-9 28 0,7-29 0,-7 21 0,17-22 0,2 5 0,8-15 3392,0-3-3392,0-8 0,24 0 0,-9 0 0,27 0 0,-21 0 0,6 0 0,-1 0 0,-5 8 0,5 19 0,-15-5 0,-19 26 0,-9 4 0,-7 0 0,-2 0 0,-1 0 0,-11 3 0,-2 3 0,-5 4 0,4-5 0,-1-1 0,-1 2 0,1-1 0,6-11 0,4-8 0,4-18-3392,-9 7 3392,9-17 0,1-2 0,9-16 0,-9-2 0,-1-9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23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 11221,'90'-2'0,"-21"4"0,11 16-1767,-33 8 1767,15-5 0,-17 8 0,0 1 0,20 5-1598,4 3 1,-3 2 1597,-17 1-556,2-14 0,0-1 556,-2 2 0,15-1 0,-9-8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25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423 0 11221,'35'29'0,"-13"-11"0,21-1 0,-31-15 0,13 14 0,-15-14 0,1 6 0,-3-8 0,-8 9 0,0 0 0,0 10 0,0-1 0,0 1 0,0-1 0,0 1 0,0-9 0,9-1 0,0-9 0,10 0 0,-1 0 0,-7 0 0,-3 7 0,-25 28 0,5-11 0,-23 44 0,15-44 0,-7 39 0,3 7 0,7-12 0,-4 17 0,2 3 0,8-8 0,2-7 0,0 5-1696,-1-1 0,1-1 1696,4-11 0,0 0-330,2 14 1,-1-11 329,-5-32 0,7 24 0,-6-48 0,8-2 0,0-76 0,3 0 0,2-6 712,0 17 1,0 0-713,-1-17 0,2 2 0,6 25 0,0 6 0,1-19 405,10 10 0,5 4-405,5 13 0,4 6 0,-12 27 0,1 41 0,-11-9 0,17 45 0,-30-27 0,2 19 0,-1 4 0,-3-2 0,0 19 0,0-2 0,0-23 0,0 8 0,0-3 0,0-14 0,0 13 0,0-45 0,0-16 1816,-7-8-1816,5-19 0,-14-3-3392,5-23 3392,-7 14 0,-1-6-449,-7-25 449,6 25 0,-16-33 0,24 48 0,-4-5 0,8 17 0,6 7 0,-6 3 0,24 8 0,-3 8 0,12-6 3170,-14 7-3170,-3-9 671,-8 0-671,-8 8 0,-3-6 0,-7 6 0,-8 0 0,5-6 0,-38 15 0,24-15 0,-51 6 0,52-8 0,-26 0 0,40 0 0,2 0 0,10 0 0,8 0 0,0 0 0,8 8 0,2-6 0,24 22 0,-11-12 0,28 15 0,-28-8 0,52 24 0,-46-19 0,11 12 0,-5 4 0,-20 3 0,9 12 0,-24-20 0,-8 0 0,-2-5 0,-24 5 0,-8 0 0,2 0-1696,-11-3 0,-1-5 1696,11-15 0,-53 21 0,47-21-2269,-22 7 2269,51-11 0,9-8 0,18 0 2269,-7 0-2269,14 0 0,-6 8 0,33-6 0,-18 14 0,42-5 0,-18 7 0,7 3 0,2 1 0,10 2-845,-7 3 1,-3-2 844,-16-13-261,5 5 0,1-1 261,-4-12 0,7 5 0,1-2 0,1-15-89,34-11 89,-37 7 0,1-12 0,0-1 0,-2 9 0,16-17 0,-3-2 0,-23 11 0,8-6 0,-2 0 0,-12 8 0,13-6 0,2-3 0,-1-10 0,-8 9 0,0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41.9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19 11221,'-41'-10'0,"8"2"0,33 8 0,8 0-1063,19 8 0,4-6 0,14 6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53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1823 11221,'-15'-88'0,"-1"1"0,1-1 0,0 1 0,8 2 0,3 0-935,-4 0 1,-4-15-1,3 5 1,10 23 934,25 3 0,-7 36-347,24 0 1,29-12 0,16-7-1,5-1 1,-6 3 0,-18 9 346,10-13 0,1 0 115,-11 9 0,13-8 0,8-4 0,1 1 0,-5 5 0,-11 12-115,4 5 0,-7 9 0,-8 4 0,-7 2 0,0 1-242,11 0 1,7-1 0,-13 7 241,3 12 0,-1 18 0,1 5 0,23 4-177,-26 8 1,13 16-1,0 2 1,-15-8 176,-12-8 0,-4 2 0,7 9 0,8 12 0,-3 0 0,-15-10 1824,-9 26-1824,-5 9 0,-1 2 0,3 1 0,-18-10 0,-4-1 370,2-5-370,-18 12 0,-7 1 0,-6-9-433,-11-6 0,-11 11 0,2-13 433,8-29 0,-3-2 0,-13 16 0,-5 7 0,4-11 2206,-28 4-2206,5-1 0,0-2 0,-12-5-1124,11-5 0,2-2 1124,10-8-240,7-7 0,2-3 240,9-7 0,-33 3 0,39-16 1004,-15 3 0,-2 2-1004,3-3-181,-42 14 181,61-14 2914,-3 15-2914,-2-7 260,2 0 0,11 6 0,8-5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2.7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11221,'16'96'0,"-4"-39"0,6 37 0,-1-39 0,-7 11-1598,8 8 1598,-8-1 0,7 9 0,-8-18 0,0 5 0,5 10 0,1 4 0,-5-14 0,-1 5 0,0 4 0,0-3 0,1 7 0,-1-2 0,-1-4-232,-3-6 1,-2-4 0,0 8 231,1 1 0,1 11 0,-1 3 0,-1-5 0,-2-11 0,-4 13 0,-2 2 0,3-11 0,0 13 0,0 6 0,0-5 0,-1-12-1143,-2 19 0,0-3 1143,2-20 0,1 8 0,0-1 0,0-9 0,2 10 0,0-7-938,0 2 1,0 0 937,0-5 0,0-1-336,5-11 1,-1 0 335,-3 7 0,0-1 95,3-8 0,0 3-95,0 34 0,1 2 0,-1-22 0,2 1 0,0-3 0,0 4 0,0-8 0,-1-13 0,1-4 0,2 10 0,0-5 0,-6-10 1637,14 14-1637,-13-40 2449,5 3-2449,0-25 0,2-17 0,8-3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55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75 11221,'-29'-10'0,"11"-7"0,10 7 0,8 0 0,0 2 0,0 8 0,0-9 0,24 7 0,-1-6 0,55 16 0,-33 2 0,10 14 0,1 4 0,-1 6-1696,-3 9 0,0 0 1696,7 0-757,5 14 1,14 16 0,-9-11 756,-25-27 0,2 0-380,18 16 1,15 13 0,-1-2 0,-15-14 379,14 3-30,-7-4 1,-2 0 29,-7 6 0,-20-11 0,20 35 0,-14-26 104,-6 27 0,-2 6-104,7 2 434,-12-10 0,4 15 1,-2-13-435,-8-28 0,-1-4-243,13 31 0,2-7 243,11-16 0,0-17 0,-21-9 1189,44 15-1189,-49-29 333,24 19-333,-41-23 792,-2 0-792,-8 7 3141,0 9-3141,0-3 0,17 45 0,-13-42 757,21 25-757,-23-16 0,14-12 0,-14 36 0,6-35 0,-8 19 0,0-32 0,0 5 0,-8-14 0,-10 6 0,-11-8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55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1 608 11221,'18'0'0,"0"0"0,41 0 0,18 37 0,6 8 0,-29-29 0,0 5 0,23 29 0,6 17 0,-15-9 0,-8 6 0,-15-18 0,7 6 0,-6-5-1739,-9-6 1,-2-4 1738,7-3 0,0-1-1746,28 27 1746,-39-48 0,20 12 0,-37-22 0,19 6 0,-23-16 1831,16-10-1831,-5-2 0,14-16 0,-7 16-384,34-56 384,-28 38 0,-2-12 0,-4-3 0,-8 2 0,-2-39 0,-1-14 0,2 24 0,-1 0 0,-3-19 0,1 2 0,1 29 0,0 7 0,2-18 0,-1 25-536,0-24 1,1 31 0,-1-7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1:11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64 11221,'-80'-30'0,"4"-3"0,47 39 0,0 4 0,3 19 0,8 15 0,-9-5 0,7 14 0,-13 6 0,-2 3-582,-1 28 582,2-27 0,-7 8 0,5-7 0,9-8 0,-1 1 0,-15 19 0,-8 11 0,8-9 0,12-16 0,3 1 0,-4 22 0,0 11 0,10-13 0,12 11 0,21 6 0,12-6 0,12-35 0,3 1 0,2-1 0,1-8 0,5 9 0,2 1 0,-1-2 0,1-1 0,-2-6 0,-13-18 0,8 0 0,2-1 0,-7-9 0,50 20 0,-45-34 0,21-2 0,33-33 0,-27 11 0,-2-13 0,-3-5 582,-10-1-582,7-21 0,-1-2 0,-10 13 0,4-27 0,-4-1 0,-16 22-1696,-7-6 0,-1-3 1696,4-9-1135,-11 2 1,0-1 1134,11-12-759,-14-3 1,-3 1 758,-2 12-426,-8-9 0,-4 0 426,-8 10 485,1-29 0,-1-3-485,-8 5 444,12 26 1,1 3-445,-2 6 1324,7 22-1324,-9 7 2080,-1-13-2080,-1 22 294,-5-14-294,6 23 1310,0-12-1310,2 22 1163,-1-14-1163,7 14 0,-6-7 0,0 9 0,6 0 0,-7 0 0,9 0 0,0 0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1:1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75 11221,'-61'-39'0,"13"12"0,64 19 0,4 16 0,17-6 0,8 14 0,1-6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1:12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74 11221,'-51'-41'0,"11"8"0,40 33 0,0 0 0,0 9 0,7 17 0,-5-3-848,6 12 0,-16-9 0,-1 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1:12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19 11221,'-51'0'0,"10"0"0,41-8 0,0-2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45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0 331 11221,'42'-47'0,"0"0"0,15 4 0,3 2 0,-4-3 0,1 2 0,-2 8 0,0 11 0,31 21 0,-45-6 0,27 8 0,-85 41 0,3-15-1696,-22 12 0,-5 2 1696,-3 9-854,-4-12 0,0-2 854,5 6-582,-24 9 582,44-29 0,-28 22 0,37-28 2258,-11 9-2258,25-24 2265,0 0-2265,8 0 0,19-24 0,4 17 1159,47-50-1159,-26 33 0,12-22 0,-30 20 0,-15 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46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534 1 11221,'-21'59'0,"-3"33"-5661,14-31 5661,-9 23 0,1-4-1077,-9 10 1077,-1-2 536,15-40 0,-3 4-536,-24 33 0,-4 2 0,16-27 0,-1 1-374,-12 22 1,0-5 373,-10 2 1379,15-2-1379,13-42 2579,-2 16-2579,25-44 0,9-49 0,-7 14 0,22-59 0,-11 35 0,17-22 0,7-7 0,-11 25 0,1 1 4,3-14 0,5 0-4,13 0 0,5 9 0,-13 25 0,2 2 0,21-18 0,3 2 760,-19 23 1,-1 3-761,12-9 0,-3 3 0,0 3-1233,-6-5 0,-4 1 1233,-12 6-469,1-12 469,-26 25 0,-8 2 0,0 16 0,-8-6 0,-2 23 3160,0-13-3160,-14 23 701,19-23-701,-27 21 0,28-29 0,-45 45 0,24-33 0,-20 27 0,-6-8 0,26-12 0,-18 12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46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1 281 11221,'10'20'0,"-3"13"0,2-29 0,9 29 0,-6-21 0,13 23 0,-15-23 0,0 13 0,15-7 0,-21 2 0,12-1 0,-16-3 0,0-14 0,0 7 0,8-34 0,-6 3-3392,31-64 3392,-18 39-1135,17-17 1,3 1 1134,-8 14-599,34-17 1,3 5 598,-28 30-95,21 12 1,-5 14 94,-38 21 1581,18 27-1581,-29-16 2365,5-7-2365,0 47-675,-14-22 675,4 27 0,-16-27 384,-42 33-384,15-23-303,9-14 0,1-2 303,-2-3 0,-22 8 0,24-30 0,-26 10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46.8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1 11221,'-9'28'0,"1"-9"0,-9 38 0,-11 4 0,-4 17 0,-1-24 0,-1-6 0,7-11-4252,-31 31 4252,37-48 0,3-1 387,1-3-387,15-14-213,-6 14 213,8-14 0,8 23 0,-6-13 3052,6 14-3052,1-7 0,-7 7 0,14-5 0,-6 38 0,0-24-2595,7 59 2595,-15-41 0,6 19-2040,0-11 2040,-6-19 0,6 2 0,0 24 0,-6-48 0,15 29 0,-15-49 0,6-8 0,-8-3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08:22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3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939 1 11221,'-47'28'0,"9"7"0,20-6 0,10 8-777,0-1 777,6 18-3782,-5 43 3782,6-47 0,2 1 0,-5 15 0,-1 2-472,5-8 1,-2-1 471,-5 3 0,-3 5 0,2 8 0,0 9 0,-2-5 0,-5 10 0,-1 1 0,4-3 0,0 5 0,-1-7 0,-4 1 0,-1-4 0,4 9 0,0 0 0,0-3 0,-1 0 0,-3 4 0,2 0 0,5-4 0,1 0 0,-3 3 0,-1 0 0,1-7 0,0 8-393,2-5 1,0 13 0,-1 1 0,1-9 392,0-14 0,1-6 0,-2 11 0,2-3 0,-2 12 0,1 7 0,-1 1 0,0-5 0,1-8-242,1-1 1,-1-6 0,2-2 0,-2 2 241,0 12 0,-1 1 0,0 1 0,0 0 123,1-4 0,0 1 1,0-1-1,2 1-123,0 1 0,2 2 0,0-1 0,1-4 0,-1 8 0,1-4 0,-1 9 0,1-18 0,-1 10 0,-1 4 0,1-1 0,0-7 0,1-13 0,1-4 0,1-10 0,-1 8 0,-2 8 0,-2 12 0,-1 3 0,1-5 0,0-15 0,-1 3 0,0-5 0,1 15 0,-1 8 0,2-13 0,3-29 0,0-4 0,0 38 0,2-2 1007,3 1-1007,0-18 0,0-25 1835,8-27-1835,2-14 2744,17-10-2744,-15-5 0,13-78 0,-31 31 0,5 3 0,0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0:47.4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387 0 11221,'-9'29'0,"0"-2"0,-2-9 0,-5 9 0,-10 42 0,-5-6 0,-6 11 0,10-23 0,17-22 0,-6 7 0,14 18 0,-7-22-3392,1 28 3392,6-29-1011,-14 22 1011,14-31 0,-6 19 0,8-37 0,0 12 0,0-16 0,25 0 0,-19 0 0,34-8 0,-27 6 0,38-23 0,-27 13 0,27-14 0,-30 8 2891,38-17-2891,-32 12 0,24-3 1512,-41 18-1512,7 8 0,-15 8 0,6 18 0,-8-3 0,-17 44 0,5-40 0,-39 57 0,26-50-1696,-19 17 0,-3 1 1696,7-5-701,-2-3 0,-1-2 701,4-12 0,-23 30 0,30-36-654,-27 19 654,44-32 0,-9-3 0,24-8 2374,0 0-2374,16 0 1845,-4 0-1845,32-3 0,12-2 0,38-6 0,-34 2 0,3 0 0,16 0 0,-5-1 0,4-8 0,-4 9 0,-1 0 1229,-1-10-1229,-2 3 0,-3-3 0,-15-11 0,31-15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19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1270 24575,'63'-43'0,"0"-1"0,1 1 0,-16 6 0,3-1 0,5 0 0,9-5 0,4-1 0,-5 2-933,5-2 0,-3 2 0,2 1 933,8-3 0,2 1 0,0 0-2177,0-2 1,1 2 0,-3 2 2176,-11 8 0,-1 2 0,-2 2 0,24-11 0,-5 4 0,-29 13 0,0 2 0,39-17 0,1 3 0,-33 17 0,-3 3 0,10-6 0,0 2 0,-11 10 0,-1 1 599,6-4 0,0 1-599,2 2 0,-1 1 0,35-1 0,-33 2 0,-2-1 0,25 0 0,-16 3 0,2 0 0,-14-2 0,-1 0 0,4 3 0,0 0 0,-7 0 0,-1 0 0,47-3 0,-46 3 0,1 1 0,0 2 0,0 0 0,36-6 0,-39 7 0,0 0 0,30 0 0,15 0 0,0 0 0,-41 0 0,-2 0 0,32 0 0,-25 0 0,2 0 0,-8 0 0,-2 0 0,5 0 0,0 0 0,-1 0 0,-3 0 0,31 7 0,-6 1 0,0 6 0,-10 0 0,-3-1 0,-14 5 0,6 2 0,14 16 0,1-6 0,-3 6 0,2-15 0,-19 3 0,15-3 0,-8 5 0,6-5 0,-6 4 0,8-4 0,-8 0 0,6-2 942,9 5-942,-12-9 0,3 9 0,-25-12 0,-12-1 6191,-2 0-6191,-11-1 997,-2 0-997,-4-5 0,-1 3 0,-4-3 0,0 5 0,-5-6 0,0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20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24575,'56'0'0,"-1"0"0,-2-6 0,15-3 0,18-3 0,-10 0 0,-26 2 0,0-1 0,17-6 0,10-4 0,-4 5 0,12 5 0,-2 3-1428,4-8 0,-3 2 1428,-17 9 0,1 1 0,31-7 0,-2-2 0,-39 4 0,-1-1 452,40 0 0,1 0-452,-31 1 0,-3 3-344,-3 5 1,0 2 343,6-1 0,0 0 0,0 0 0,-1 0 0,-5 0 0,1 0 0,2 0 0,2 0 0,20 0 0,0 0 0,-19 0 0,0 0 0,19 0 0,-3 0 0,-27 0 0,-2 0 0,0 0 0,1 0 0,6 0 0,-2 0 0,27 0 0,-30 0 0,1 0-93,-1 0 1,1 0 92,6 2 0,2 2 0,-2-1 0,-3 1 0,30 10 0,-2-1 0,-22 0 0,16 0 0,-16 0 0,-6 1 0,17 0 0,-7-1 0,7 1 0,-10 0 0,-7-1 0,-1 0 0,-16-1 1377,8 0-1377,-26-2 0,5-4 0,-20-1 1234,-1-5-1234,-4 4 213,0 1-213,-5 4 0,0-4 0,0-1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2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24575,'55'0'0,"-14"0"0,49 0 0,-35 0 0,0 0 0,43 0 0,-30 0 0,0 0 0,13 6 0,14 2 0,-25 18 0,16-2 0,-1 25 0,-19-18 0,15 25 0,-40-22 0,19 20 0,-13-7 0,-5 6 0,8 0 0,-15-1 0,4-1 0,-2-4 0,-10 2 0,10-3 0,-10 5 0,29 19 0,-25-15 0,23 8 0,-28-14 0,11-10 0,-11 10 0,4-11 0,-6 3 0,-1-6 0,0-1 0,0 1 0,-5-1 0,3 1 0,-8-7 0,12 3 0,-13-9 0,7-1 0,-9-7 0,0-4 0,-5-1 0,3-4 0,-7 4 0,8-4 0,-4 4 0,3 0 0,1 0 0,0 0 0,9 35 0,-10-30 0,5 25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28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13590,'-5'12'0,"1"15"0,3 23 0,2 4 0,-1 2 324,0 8 1,0-1-325,0-14 0,0 28 0,0-9 0,0 0 0,0 8 0,0-5 2531,0 14-2531,0-15 0,0 15 0,0-15 0,0 16 0,0-7 0,6-1 0,2 8 0,5-16 0,1 7 0,0-10 0,-1-7 1615,5 14-1615,1-12 3028,-2-7-3028,-1-18 2986,-6-17-2986,0-9 176,0 3-176,-1-9 0,-4 0 0,-1-5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30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24575,'14'0'0,"6"19"0,13 11 0,3 13 0,-2 1 0,-4-8 0,-7-2 0,7 9 0,-4 1 0,6 8 0,11 23 0,-19-19 0,17 11 0,-22-18 0,0-13 0,-1 12 0,-7-11 0,6 4 0,-4 0 0,5 3 0,-6-1 0,7 13 0,-6-11 0,6 13 0,-6-7 0,4-8 0,-3 5 0,2-11 0,-4 4 0,0-6 0,-1-7 0,-1-6 0,1-3 0,-6-8 0,0 0 0,-5-7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3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1 24575,'-24'39'0,"7"-5"0,-15 10 0,10-5 0,10-16 0,-10 12 0,3 6 0,-5-5 0,-1 13 0,7-13 0,-5 6 0,-1 14 0,4-8 0,-8 10 0,9-9 0,1-13 0,0 5 0,6-6 0,1-7 0,5-1 0,-4-6 0,9 0 0,-4-5 0,1 13 0,-2-16 0,0 16 0,2-18 0,0 4 0,3-6 0,-4 1 0,5-5 0,0-1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33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24575,'0'9'0,"0"5"0,0 8 0,0-5 0,0 9 0,0 27 0,0-22 0,0 36 0,0-34 0,5 0 0,-4-3 0,8-9 0,-2 6 0,-1-5 0,3 5 0,-2 0 0,3-4 0,-4 4 0,4-6 0,-4 0 0,-1 0 0,4-5 0,-3-2 0,3-4 0,1 4 0,-1-8 0,1 2 0,-1-8 0,0 0 0,0 0 0,0 0 0,-4-4 0,7-5 0,-10-2 0,11-8 0,-7 4 0,4-6 0,-5 6 0,-1 2 0,-4 3 0,0-5 0,0-1 0,0-5 0,0 0 0,0 0 0,0 0 0,0-1 0,0 1 0,0 0 0,0 0 0,0 0 0,0 0 0,0 5 0,-5-4 0,4 9 0,-8-9 0,-2 14 0,0-8 0,-4 9 0,0-1 0,4-2 0,-3 7 0,-1-4 0,4 5 0,-9 0 0,9 0 0,-3 0 0,-5 0 0,7 0 0,-13 0 0,14 0 0,-3 0 0,4 0 0,0 0 0,5 5 0,1 0 0,4 0 0,0-1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34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24575,'-5'25'0,"4"-14"0,-4 5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3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480 0 24575,'-10'20'0,"0"-8"0,-11 15 0,2-5 0,-54 30 0,34-17 0,-7 0 0,1-2 0,6-5 0,-13 11 0,24-16 0,1-6 0,6 3 0,4-9 0,3 3 0,8-4 0,-2-5 0,7-1 0,-3-4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3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0 645 11221,'8'37'0,"2"0"0,8 7 0,6 6 0,3 5 0,-5-1 0,0 2-2126,10 10 0,-1-1 2126,-12-16 0,-1 0-705,8 13 1,-1-3 704,8 11-361,-10-9 0,2 11 0,-4-11 361,4 6 0,-8 0 0,-2-7 0,-6-32-84,1 16 84,0-30 1690,6 10-1690,-6-32 2528,9-2-2528,-1-16 0,1-3 0,7-24 1216,3-13-1216,7-25 0,-14 39 0,1-7 0,7-20 0,3-12 0,1 1 0,-3 10 0,2 1 0,3-7-215,-3 5 1,3-9 0,2-2 0,-1 1-1,-3 9 1,5-10 0,-3 7 0,2-2 0,-6 13-1,1 0 1,0 0 0,0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35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36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 10738,'-3'0'0,"-10"0"5021,-14 10-5021,-6-3 0,-1 14 0,-7 5 0,15-12 0,-15 9 601,29-17 1,-5 0 0,13-2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4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24575,'29'15'0,"12"27"0,1 8 0,7-2 0,-7 7 0,0 3 0,13 13 0,-16-13 0,12 19 0,-19-28 0,-2 0 0,2 13 0,6 6 0,-1-2 0,-7-13 0,16 33 0,-27-43 0,3 0 0,-8 6 0,3-13 0,0 6 0,1 14 0,1-8 0,-2 10 0,-5-16 0,-1-8 0,0-5 0,0-2 0,0-6 0,-1-6 0,-5 0 0,0-5 0,-1-5 0,-3-1 0,3-4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44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978 0 11041,'-4'6'0,"-1"-2"4981,-8-4-4981,-13 0 2355,9 0-2355,-8 9 1347,10-2-1347,4 13 4851,-9-9-4851,8 9 0,-8-8 0,8 14 0,-9-8 0,5 9 0,-7 0 0,-3 10 0,0 7 0,-2 2 0,4-5 0,1-6 0,-1 6 0,1-4 0,-2 11 0,0-5 0,-7 9 0,6-8 0,-13 8 0,13-8 0,-13 10 0,5-2 0,1-6 0,-4-2 0,11-2 0,-3-10 0,5 8 0,3-18 0,-2 11 0,6-10 0,-3-1 0,8-2 0,-4-4 0,6 0 0,0 4 0,-1 0 0,6-3 0,-4 2 0,7-10 0,-2 6 0,4-4 0,0 3 0,0-4 0,0-1 0,-4 0 0,3-4 0,-3-1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46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24575,'0'9'0,"0"0"0,0 5 0,0 11 0,0 3 0,0 3 0,0-6 0,0-4 0,0 0 0,0 6 0,0-4 0,0 4 0,0 0 0,0-5 0,0 11 0,0-10 0,0 4 0,0-11 0,0 3 0,0-8 0,0 13 0,4-12 0,2 12 0,4-8 0,0 0 0,0 3 0,0-8 0,0 9 0,0-9 0,0 3 0,-1-4 0,1-1 0,9-3 0,-8-2 0,8-4 0,-9 0 0,-1 0 0,1 0 0,-1 0 0,-3-5 0,-2-5 0,1-12 0,-4-1 0,4-10 0,-5 11 0,0-12 0,0 12 0,0-5 0,0 5 0,0 1 0,0 0 0,0 0 0,0 5 0,0-4 0,0 9 0,0-9 0,0 0 0,0 3 0,0-2 0,0 9 0,0 1 0,-4-1 0,-1 0 0,-5 1 0,-4-5 0,3 3 0,-3 2 0,1-4 0,2 6 0,-3-2 0,4 0 0,1 4 0,-1-1 0,0-2 0,1 2 0,-1 1 0,1-3 0,-1 7 0,1-3 0,-1 4 0,1 0 0,4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48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24575,'0'13'0,"-5"23"0,4-21 0,-7 17 0,2-23 0,-7 5 0,2-4 0,-2-1 0,3 4 0,1-7 0,-1 3 0,5-1 0,-3-7 0,3 8 0,-1-8 0,2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49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14857,'3'4'0,"-5"6"4084,10 6-4084,-8 0 1680,0 4-1680,0 1 911,0 2-911,0 4 3043,0-6-3043,0 0 0,0 0 0,0 0 0,0 0 0,0 0 0,0 0 0,0 4 0,0-3 0,0-2 0,-4-5 0,-2-1 0,-4-3 0,4 4 0,-3-1 0,8-3 0,-8 4 0,8-6 0,-8 1 0,4 3 0,0-2 0,0 3 0,1-5 0,-1 0 0,0 1 0,-4-5 0,4-1 0,-4-4 0,8 0 0,2-5 0,8 0 0,1-5 0,5 5 0,-5-4 0,10 8 0,-9-7 0,8 7 0,-4-4 0,1 5 0,-2 0 0,-5 0 0,1 0 0,-1 0 0,1 0 0,-1 0 0,0 0 0,0 0 0,1 0 0,-1 0 0,0 0 0,1 0 0,-1 0 0,0 0 0,-4 0 0,-1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5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 15370,'0'9'0,"0"5"3921,0 14-3921,0 12 0,0 11 0,0 1 0,0-2 0,0 8 0,0-13 0,0 20 0,0-20 0,0 21-5380,0-14 5380,0 6 1981,0 18-1981,0-2 0,0 14 0,-13-2 0,4-24 0,-12 21 0,1-12 0,4 8 0,-12 7 0,8-24 0,-2 5 0,4-17 0,1-7 1899,-1 8-1899,0-20 0,2 5 0,6-15 6784,4 0-6784,-4 0 0,5-5 0,-6 3 0,6-8 0,-5 9 0,9-9 0,-8 3 0,4 0 0,-1-3 0,-2-2 0,3-5 0,0-4 0,1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2:5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24575,'0'14'0,"0"-1"0,0 1 0,0 0 0,0 9 0,0-7 0,0 7 0,0-13 0,0 5 0,0 0 0,0 0 0,0 6 0,0 0 0,0-5 0,0 4 0,0-4 0,0 0 0,0 4 0,0-10 0,0 10 0,0-9 0,0 9 0,-5 5 0,4-7 0,-4 11 0,5-18 0,0 3 0,0-8 0,0-2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4:17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1730 855 15092,'-17'0'0,"-20"0"2020,-51 0-2020,2 0 0,19 0 0,-5 0-2082,-4 0 1,1 0 2081,10 2 0,-2 3-518,-7 5 1,-7 4 0,7 1 517,10-2 0,1 4-383,-6 7 0,-7 6 0,7-4 383,8-7 0,4 0 115,-9 15 0,4 2-115,14-13 0,6 0 3079,-15 26-3079,2 6 4687,28-17-4687,3-1 5468,18-4-5468,1-11 684,5 5-684,0 1 179,0 3-179,0 5 0,0-5 0,5 12 0,1-12 0,6 19 0,0 2 0,1 8 0,1 16 0,-7-27 0,1 1-332,3 6 0,1 1 332,1 9 0,0 2 0,3-2 0,1 1 0,0 0 0,-1-1 0,1 1 0,0 0 0,2-6 0,1 0 0,0 5 0,2-1 0,4-12 0,2-1 0,4 5 0,0-3 0,21 15 0,-17-28 0,2-1 0,20 11 0,15 8 0,-3-16 0,7-9 0,11-12 0,2-1 0,7-12 0,-26-3 0,13-6 0,-22 0 0,23-6 0,-15-14 0,7-3-3282,-32-5 0,0-2 3282,22-16-1081,-14-8 1,-3-7 1080,-19 13 0,-4-5-689,13-35 1,-3-7 688,-12 6 0,-4-2 0,0-3 0,-3-4 0,-7 25 0,-2-4 0,-1 2 0,-1 6 0,0 0 0,-1-2 0,1-10 0,0-3 0,-1 0 0,2 1 0,-1 0 0,-1 0 0,-2-1 0,0 1 0,0 0 0,2 4 0,1 1 0,-2 0 0,-4-1 0,-1 0 0,1 6 0,3-4 0,1 3 0,-5-16 0,0 5 0,0-12 0,0 36 0,0 0 0,0-28 0,0 21 325,-5 7-325,-6 23 4972,-11 1-4972,-14 19 2925,-7 1-2925,-8 10 0,-25-6 0,2 11 0,-23-5 0,-1 7 0,-1 0 0,39 0 0,-1 0 0,6 0 0,-2 0 86,-12 0 0,-4 0-86,-25 0 0,3 0 0,43 0 0,2 0 0,-13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4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1 11221,'-20'48'0,"1"0"0,-7 32 0,18-27-1939,8 10 1939,0 5 0,0 22 0,8 2 0,-2-23 0,0 11 0,1-4 0,-1-2 0,-1 9 0,-1-12 0,-1 16 0,0 8 0,0 1 0,0-6 0,-2-14 0,0-2 0,-1-11 0,-1 13 0,0 3 0,-1 17 0,0 10 0,-1 3 0,0-3 0,0-11 0,0-15-1002,0-3 0,-1-13 1,0 7 1001,0 5 0,0 8 0,1 4 0,-1-2 0,0-11 0,-1 5 0,-1-8 0,1-3 0,-1 15 0,1 6 0,2-18 0,-1 11 0,0 5 0,0-3 0,1-10 0,-1-1 0,0-7 0,1 9 0,1-2 0,0 13 0,1 5 0,0-1 0,0-5 0,0-12 0,1-2 0,0-10 0,0 10 0,0 18 0,0 16 0,0 4 0,0-5 0,0-17 0,-1 7 0,2-6 0,0-16 0,2 7 0,-1 1 0,0-6-374,-1-1 1,-1-4 0,1-6 373,3-1 0,1-1 0,-6 39 0,2-4-479,7-2 479,-7-46 0,0 2 108,2 17 1,2 5-109,4 19 0,-2 2 0,-5-14 0,0 1 459,6-12 0,1 3 0,-1-6-459,-3 1 0,0-1 0,4 21 0,0 0 0,-3-27 0,-1-2 0,3 16 0,0-3 0,2 26 0,-4-44 0,-1-2 0,3 22 2621,1-29-2621,-7-34 1024,6-2-1024,-8-8 441,0-16-441,0-13 0,0-18 0,0-8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32.52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16383,'0'14'0,"0"7"0,0-1 0,0-1 0,0-1 0,0-9 0,0 0 0,0 0 0,0 0 0,0 0 0,0 4 0,0 2 0,0 3 0,0-4 0,0 0 0,0-5 0,0 4 0,0-2 0,0 2 0,0-4 0,0 0 0,0 0 0,0 0 0,0 0 0,0 0 0,0 0 0,0 0 0,0 0 0,0-1 0,0 5 0,0-2 0,0 2 0,0-4 0,0 0 0,0 0 0,0 0 0,0 0 0,0 0 0,0 0 0,0 0 0,0-8 0,0-10 0,0-2 0,0-6 0,0 8 0,0 0 0,0 0 0,0-1 0,0 5 0,0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56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2495 24575,'0'-19'0,"46"-38"0,13-8 0,-14 3 0,15 3 0,19-12 0,-6 4 0,-3 0 0,-3 4-611,9 0 1,-2 1 610,-12 5 0,-8 5 398,7-2-398,-10-2 0,20-4 0,-26 15 0,1 1 0,31-13 0,-33 17 0,0 1-217,25-11 217,-7 1 0,8 0 0,0 0 0,-1 7 0,3-15 0,8-2 0,-15 13 0,-25 14 0,0 0 0,23-12 0,10-14 0,-27 23 0,1 0 0,30-26 0,-30 26 0,-1 0 0,27-23 0,-16 9 0,12-8 0,-20 16 0,0-1 0,25-18 0,-24 18 0,-4 2 0,-3 8 0,-7 2 607,-7 13-607,13-10 0,-22 15 0,15-9 433,-24 12-433,3 3 0,1-3 0,0 3 0,0 1 0,-5 0 0,-6 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2:07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24575,'29'0'0,"38"0"0,25 0 0,-9 0 0,-25 0 0,5 0-1639,6 0 1,18 0-1,11 0 1,1 0 0,-7 0-1,-14 0 1142,-6 0 1,-10 0-1,6 0 497,20 0 0,9 0 0,2 0 0,-7 0-14,2 0 0,-5 0 0,-5 0 14,7 0 0,1 0 0,-6 0 0,5 0 0,-1 0 0,-3 0 0,0 0 0,-3 0-551,-14 0 0,-2 0 0,2 0 551,14 0 0,2 0 0,2 0 0,2 0 0,1 0 0,-5 0-75,10 0 1,3 0 74,-16 0 0,9 0 0,0 0 0,-8 0 0,-14-1 0,-5 1 0,7 1 0,2 1 0,9 1 0,3 0 0,0 1 0,-6 0 0,-1-1 0,-3-1 0,-2 1 0,3 1 0,10 2 0,2 1 0,0 0 0,-5 0 0,9-1 0,-4 0 0,-1 0 282,4 0 1,-1 1-1,-3-1-282,-18 0 0,-3 1 0,4-1 0,18-2 0,4-2 0,-5 2 0,7 5 0,-3-1 1231,1-7 0,1 0-1231,0 3 0,-1 0 0,-5 0 0,-1 0-346,-6-3 1,-2 0 345,-6 3 0,-1 0 0,-5-4 0,-1 0 0,1 0 0,-1 0 0,1 0 0,-1 0 0,1 0 0,0 0 0,-1 0 0,1 0 0,0 0 0,-1 0 0,2 0 0,-2 0 0,-14 0 0,0 0 0,11 0 0,0 0 0,31 0 0,-26 0 0,6 0 0,13 0 0,0 0 0,-14-1 0,0 2 0,13 2 0,-3 1 2446,-27-4 1,-3 1-2447,3 3 0,-2-1 0,37 3 0,4-4 0,-7 4 0,2 0 0,7-4 0,-9 4 739,-34-2 0,0 0-739,22-3 0,-24 3 0,0 0 0,19-4 0,16 6 0,-28-5 0,0 0 0,27 5 0,-31-6 0,-3 0 0,8 6 2427,6-5-2427,-14 5 1712,14-6-1712,-14 0 37,6 0-37,0 0 0,-6 0 0,14 0 0,-13 0 0,5 0 0,-8 0 0,0 0 0,-7 0 0,6 0 0,-13 0 0,5 0 0,-12 0 0,-2 0 0,-7 0 0,-4 0 0,-7 0 0,-5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35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9186,'0'9'0,"0"10"5120,0-3-5120,0 4 2666,0 9-2666,0-16 1584,0 16-1584,0-13 6019,0 5-6019,0-5 0,0 4 0,0-9 0,0 8 0,0-8 0,0 4 0,4-2 0,-3-2 0,4 3 0,-5-5 0,0 1 0,0-1 0,4 1 0,-3-1 0,3 0 0,-4 1 0,0-1 0,4-4 0,-3 4 0,4-4 0,-5 4 0,0 1 0,4-5 0,-3 3 0,3-3 0,-4 4 0,0-4 0,0-1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3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24575,'33'0'0,"-11"0"0,36 0 0,-20 9 0,13 5 0,-23 2 0,-10 11 0,-8-16 0,-5 7 0,-1-8 0,-4 4 0,4-3 0,-3 9 0,4-9 0,-1 3 0,-3 1 0,7-4 0,-7 3 0,8 1 0,-8-4 0,8 3 0,-3 5 0,-1-7 0,4 12 0,-8-13 0,8 3 0,-8 1 0,7-5 0,-7 5 0,8-5 0,-8 4 0,3-3 0,-4 3 0,0-4 0,0-1 0,0 1 0,0-1 0,0 1 0,0-1 0,0 0 0,0-1 0,0 1 0,-4-4 0,3 3 0,-7-7 0,2 4 0,-3-5 0,0 0 0,-1 0 0,1 0 0,0 0 0,0 0 0,0 0 0,0 0 0,0 0 0,-1 0 0,1 0 0,0 0 0,0 0 0,-1 0 0,1 0 0,-1 0 0,1 0 0,-1 0 0,1-5 0,-1 4 0,1-3 0,-1 4 0,1-4 0,0 3 0,4-7 0,-4 7 0,4-3 0,-4 4 0,4-4 0,-3 3 0,3-3 0,0 0 0,-3 3 0,7-3 0,-4 4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40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13579,'3'0'0,"-1"0"4452,11 0-4452,23 0 1908,-15 0-1908,37 0 1050,-28 0-1050,14 0 3586,-15 0-3586,4 0 0,-5 0 0,10 0 0,-3 0 0,-8 0 0,-1 0 0,-10 0 0,5 0 0,-5 0 0,3 0 0,-8 0 0,4 0 0,-1 0 0,-3 0 0,4 0 0,-6 0 0,6 0 0,-4 0 0,3 0 0,-4 0 0,-1 0 0,1 0 0,-1 0 0,1-4 0,-1 3 0,-4-4 0,0 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42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11639,'3'-5'0,"12"1"4885,1 4-4885,4 0 2252,0 0-2252,-9 0 1274,8 0-1274,1 0 4525,-4 0-4525,8 0 0,-14 0 0,5 0 0,0 0 0,-5 0 0,5 0 0,-6 0 0,1 0 0,-1 0 0,1 0 0,-1 0 0,1 0 0,-1 0 0,1 0 0,4 0 0,-4 0 0,4 0 0,-5 0 0,1 0 0,-1 0 0,1-10 0,0 8 0,5-8 0,-4 10 0,17 0 0,-15 0 0,14-4 0,-17 3 0,4-3 0,-4 4 0,-1 0 0,0 0 0,0 0 0,-4 0 0,-1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4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24575,'0'14'0,"0"17"0,0-17 0,0 20 0,0-2 0,0-11 0,0 14 0,0-24 0,0 2 0,0-3 0,0-1 0,0 5 0,0-3 0,0 2 0,0-3 0,0-1 0,0 1 0,0-1 0,0 1 0,0-1 0,0 1 0,0-1 0,0 0 0,0-4 0,0-1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4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24575,'0'14'0,"0"14"0,0-11 0,0 25 0,0-25 0,0 13 0,0-19 0,0 9 0,0-10 0,0 10 0,0-4 0,0 0 0,0 4 0,0-10 0,0 5 0,0-6 0,0 1 0,0-1 0,0 1 0,0-1 0,0 1 0,0-1 0,4 1 0,1 4 0,0-4 0,0 4 0,-5-5 0,0 1 0,0-1 0,0 0 0,4-4 0,-3 4 0,3-4 0,-4 4 0,0 5 0,4-4 0,-3 3 0,3-4 0,-4 0 0,0 0 0,0 0 0,0 0 0,0 0 0,4-4 0,-3 4 0,3-4 0,-4 4 0,0 1 0,0-1 0,5 1 0,-4-1 0,3 1 0,-4-1 0,0 1 0,0-1 0,4 1 0,-3-1 0,3 1 0,-4-1 0,0-4 0,0-2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47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24575,'0'14'0,"0"9"0,0-5 0,0 4 0,0-8 0,0-4 0,0 4 0,0-5 0,0 1 0,0-1 0,0 0 0,4 1 0,-3-1 0,3 5 0,0-4 0,-3 3 0,4-3 0,-5-1 0,0 0 0,0 0 0,0-4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5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56 590 11221,'-29'10'0,"11"-2"0,10-8 0,8 0 0,0 0 0,0 8 0,0 3 0,0 7 0,0 9 0,8 1 0,10 42 0,11 16 0,-2-7 0,-1 3 0,-14-29 0,1 0 0,17 32 0,-3-8 0,-21-30 0,27 21 0,-23-50 0,8 1 0,0-10 0,1 8 0,15-15 0,13-22 0,3-9 0,20-18-805,-18 2 0,7-11 1,-9 2 804,-11-2 0,-2-1 0,3 5 0,3-3 0,-3 1 0,-1-11 0,-3 1 0,1-3 0,0-3-865,-5 6 1,2-4 0,-4 3 864,3-7 0,-3-1 0,-3 7 0,1-3 0,-3 4 0,-3-1 0,0 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1:48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24575,'0'13'0,"0"0"0,0-4 0,0 1 0,0-1 0,0 1 0,0-1 0,0 1 0,0-1 0,0 0 0,0 5 0,0-4 0,5 0 0,-4-2 0,7-7 0,-7 8 0,3-4 0,-4 4 0,0 1 0,0-2 0,0 1 0,0 0 0,0 0 0,0 0 0,0 0 0,0-1 0,0 1 0,0-4 0,0-1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3:00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2156 24575,'5'0'0,"-2"0"-4916,62-14 1,22-6 3425,-25 0 1490,25-5 0,3-5-741,-42 8 1,-6-2 740,36-28 1067,-31 27 0,5-5-1067,24-25 0,7-6 0,-22 21 0,2 2 0,-1-1 0,-6-2 0,-1-1 0,1 2-272,34-13 0,-11 6 272,-20-1 0,18 4 4395,-5-13-4395,-9 15 0,6-7 0,-14 2 0,6 5 0,-7-5 0,0 6 5408,25-18-5408,-19 13 0,11-11-6317,-18 16 6317,-6 2 749,0-1-749,5 0 193,-14 8-193,1 0 0,-1 0 0,5 0 0,29-33 0,-37 39 0,-8 1 0,-2 4 0,-9 10 0,5-5 0,0 1 6784,0 3-6784,0-8 0,0 9 0,6-5 0,-4 0 0,4 4 0,8-13 0,-11 12 0,11-7 0,-14 10 0,0-1 0,0-4 0,6 3 0,-4-4 0,4 0 0,-6 5 0,9-14 0,-12 12 0,11-7 0,-18 11 0,4-1 0,-1-1 0,-3 6 0,4-4 0,-6 4 0,1-5 0,-1 0 0,0 5 0,5-4 0,-3 4 0,2 0 0,-3 0 0,-9 5 0,-8 0 0,-8 5 0,-6 6 0,0 5 0,-7 6 0,6-1 0,-11 2 0,3 5 0,1-4 0,-6 6 0,12-9 0,-4 1 0,6-1 0,0 0 0,0 0 0,0-5 0,-7 5 0,-10 5 0,1 0 0,-14 7 0,15-10 0,-13 2 0,13-2 0,-13 2 0,12 5 0,-12-4 0,4 5 0,-7 1 0,8-6 0,-6 6 0,13-9 0,-6 7 0,8-5 0,-1-1 0,7-3 0,2-9 0,6 3 0,0-4 0,5-1 0,-3 4 0,8-8 0,2 3 0,4-9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3:02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24575,'0'13'0,"0"8"0,0 1 0,0 5 0,0-6 0,0 0 0,0-5 0,0 3 0,0 1 0,0 3 0,0 2 0,0-4 0,0 0 0,0 0 0,-4 0 0,3 0 0,-4-5 0,5 3 0,0-3 0,0 5 0,0 0 0,0 0 0,0 0 0,0 6 0,0-4 0,0 4 0,0 0 0,0 1 0,0 1 0,0 4 0,0-11 0,0 5 0,0 3 0,0-7 0,0 2 0,0-11 0,0-5 0,0 1 0,0-1 0,0 1 0,0-1 0,4-4 0,1 0 0,3-5 0,1 0 0,0 3 0,-4-2 0,-1 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3:08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2255 24575,'55'0'0,"1"0"0,19-15 0,11-6 0,-2 2 0,-15 10 0,-1 2 0,3-4 0,21-12 0,5-6 0,1 0 0,-25 10 0,2-1 0,-2 1 0,-5 0 0,-1-2 0,-5 0 0,4 0-1085,6 1 0,6-1 1,-1 1-1,-9 2 1085,11-5 0,-8 1 0,-14 3 0,-2 0 495,0 3 0,0-1-495,-1-6 0,-1 1 0,-2 5 0,-2 2 0,34-21 0,10 6 0,-12 2 0,9-8-360,-41 20 1,-1 0 359,40-26 0,-34 21 0,0 2 0,22-18 0,-28 16 0,-1-1 0,21-13-342,11-8 342,-25 20 0,0 0 0,-8 0 0,1 1 0,7 2 0,0 0 0,33-16 0,1 1 0,-9 11 0,6-17 0,-15 18 0,-8-4 0,0-1 0,18-4 0,-17 7 0,-1 1 0,8-4 0,6 0 0,1 0 0,-7 0 0,15-1 0,-15 8 0,7-12 1570,-28 17 1,1-3-1571,3-7 0,0-2 0,-3 2 0,0 2 0,1 0 0,-5 1 0,2-15 0,9 10 841,-13-2-841,7 4 428,-8 2-428,5 5 0,-11-3 0,11 2 0,-5-4 0,7 4 0,-6-2 0,4 2 0,-12 2 0,13-6 0,-13 11 0,5-10 0,-12 11 0,4-5 0,-11 7 0,5-2 0,-11 2 0,4 4 0,-9-2 0,3 7 0,-4-8 0,4 4 0,-4 0 0,0 0 0,-6 5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3:16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24575,'0'20'0,"0"3"0,0 19 0,0 26 0,0 5 0,0 2 0,0 17 0,0 3 0,0 3 0,0-46 0,0 2 0,0 20 0,0-5 0,0-5 0,-3-12 0,0-3 0,2-13 0,-5 6 0,1-14 0,4 5 0,-8-10 0,8 4 0,-4-6 0,0 0 0,4-6 0,-4 5 0,5-9 0,0 8 0,0-5 0,0-3 0,0-3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3:18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1 8191,'-36'4'0,"3"11"5063,-7 1-5063,10 5 0,14-6 2818,1-5-2818,6 3 1719,-1-2-1719,0-2 6784,1 4-6784,4-7 0,-4 8 0,4-5 0,-5 1 0,1-1 0,0 0 0,-1-4 0,5 4 0,-4-8 0,4 3 0,-5 0 0,1 1 0,0 4 0,-1-4 0,1 3 0,-1-7 0,1 8 0,-1-4 0,0 5 0,-9 4 0,7-4 0,-6 0 0,16-5 0,3-5 0,8 0 0,1 0 0,4 0 0,2 0 0,5 0 0,0 0 0,0 0 0,0 0 0,0 0 0,6 0 0,-4 0 0,4 0 0,-6 4 0,0 2 0,0 5 0,-5-1 0,7 4 0,-6 1 0,2 0 0,-5-1 0,-9 0 0,4-4 0,-8 4 0,3-4 0,-4-1 0,4-4 0,-3 4 0,4-8 0,-5 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3:3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1256 15 8191,'-19'-5'0,"-1"0"5063,-18 5-5063,12-4 2818,-52 28-2818,34-12 0,-24 26 0,27-14 0,5 6 0,1-6 0,-8 7 0,-3 0 0,-6 3 0,-3 6 1719,1 1-1719,7-2 6784,1 0-6784,9-1 0,5-2 0,-2-5 0,9 2 0,2-3 0,1 4 0,4 1 0,-4-7 0,-1 5 0,1-4 0,-2 5 0,6 1 0,-3-1 0,2 1 0,2-7 0,0 5 0,6-10 0,-5 10 0,4-11 0,-5 11 0,-4 5 0,12-7 0,-11 11 0,14-19 0,0 4 0,-4-6 0,9 9 0,-4-6 0,5 6 0,0-9 0,0 0 0,0 6 0,0-5 0,0 11 0,0 3 0,0 0 0,5 6 0,8-1 0,5-5 0,7 13 0,-1-6 0,0 0 0,1 6 0,4-12 0,-2 12 0,9-10 0,-4 4 0,-1-6 0,13 1 0,-11-1 0,17-4 0,3-1 0,7-6 0,0 0 0,-12-6 0,0-1 0,20 5 0,-19-5 0,0-1 0,11-3 0,6 10 0,-6-10 0,0 10 0,-2-11 0,22 16 0,-14-14 0,24 9 0,-22-11 0,-1-1 0,1 1 0,0-7 0,-8-1 0,6 0 0,-14-4 0,6 4 0,-7-6 0,-1 0 0,-7 0 0,5 0 0,-4 0 0,-1 0 0,5 0 0,-5 0 0,8 0 0,-8-5 0,5 3 0,17-14 0,-9 8 0,38-10 0,-39 5 0,18 0 0,-23 1 0,-7 0 0,-1-6 0,-1 5 0,-4-4 0,4 0 0,-7-1 0,-5-4 0,4-1 0,-4 0 0,6-6 0,0 4 0,3-11 0,-2 4 0,2-5 0,-1-1 0,2-7 0,-1 5 0,1-5 0,9-9 0,-4-1 0,-2 5 0,-15 2 0,-11 25 0,-5-4 0,0 0 0,-1 4 0,2-10 0,-2 11 0,2-12 0,-2 12 0,-4-11 0,4-11 0,-3-2 0,0-6 0,3 11 0,-8-1 0,8 6 0,-9-6 0,9 7 0,-8 7 0,3 1 0,-5-1 0,0 6 0,0-15 0,0 19 0,0-11 0,0 13 0,0-5 0,0 0 0,0 5 0,0-4 0,0 9 0,0-9 0,0 4 0,-5-5 0,-1 5 0,-4-4 0,0 4 0,-1-5 0,-4 4 0,3-3 0,-8 4 0,9 0 0,-9-4 0,4 4 0,-5-5 0,0 4 0,-10-12 0,1 9 0,-2-6 0,-1 4 0,11 6 0,-12-7 0,6 1 0,-7 3 0,7-1 0,-6 2 0,6-5 0,-1 6 0,-4-5 0,-3 9 0,0-4 0,-13 5 0,6-6 0,-7 4 0,-9-5 0,7 7 0,-14-2 0,6 1 0,-8-1 0,8 1 0,-6 5 0,6-3 0,-1 9 0,3-4 0,-22 0 0,29 5 0,-28-5 0,28 0 0,-2 5 0,-5-5 0,8 6 0,-8 0 0,5 0 0,-13 0 0,14 0 0,-6 0 0,-15 0 0,17 0 0,-9 0 0,16 0 0,13 0 0,-6 0 0,13 0 0,2 0 0,-3 4 0,6 2 0,-6 0 0,14 3 0,-4-8 0,9 7 0,-9-6 0,9 6 0,-9-7 0,9 7 0,-9-6 0,10 2 0,-5 0 0,0-3 0,4 7 0,-4-6 0,6 2 0,-1-4 0,0 0 0,1 0 0,4 4 0,-3-3 0,10-1 0,-5-1 0,7-2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3:49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24575,'19'0'0,"-5"0"0,86 0 0,-64-5 0,27 5 0,-1-1 0,-29-9 0,15 9 0,-6-9 0,-8 4 0,14 0 0,-15 1 0,-8 5 0,-5 0 0,0 0 0,-3 0 0,2 0 0,-5 0 0,-3 0 0,4 0 0,-1 0 0,-3 0 0,4 0 0,-1 0 0,-3 0 0,4 0 0,-6 0 0,1 0 0,3 0 0,-2 0 0,2 0 0,-3 0 0,-1 0 0,1 0 0,-1 0 0,-4 0 0,-1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3:5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8191,'-12'9'0,"4"6"5063,8 15-5063,0-6 2818,0 27-2818,0-20 1719,0 13-1719,0-10 0,0 8 6784,0 23-6784,0-9 0,0 17 0,0-23 0,0 0 0,0-7 0,0 6 0,0-13 0,0 12 0,0-11 0,0 4 0,-6-6 0,5-7 0,-4 5 0,5-10 0,0 4 0,0-6 0,0 6 0,0-5 0,0 5 0,0-6 0,0-5 0,0 4 0,0-10 0,0 14 0,0-12 0,0 7 0,0-10 0,0 1 0,0-1 0,4-4 0,1-1 0,5 0 0,4-3 0,-3 3 0,9 1 0,-4-4 0,11 4 0,-5-5 0,11 5 0,-4-4 0,5 4 0,1-5 0,-1 0 0,1 0 0,-1 0 0,1 0 0,15 0 0,-18 0 0,10-4 0,-15-3 0,-4-8 0,4-2 0,-6-4 0,-4-6 0,3 4 0,-3-10 0,0 10 0,5-10 0,-6 10 0,2-10 0,-3 11 0,1-6 0,-5 7 0,4 0 0,-4 0 0,-1 5 0,0-4 0,-4 4 0,-2 0 0,-4-3 0,0 3 0,0-5 0,0-6 0,0 4 0,0-10 0,0 4 0,0-5 0,-5-1 0,-1 6 0,-10-3 0,4 9 0,-9-10 0,9 11 0,-23-24 0,19 20 0,-18-14 0,8 10 0,-7-3 0,1 0 0,1 2 0,4 9 0,4 1 0,-13-6 0,6 4 0,-2 1 0,-1 6 0,10 5 0,-4 0 0,0 5 0,10 1 0,-9 5 0,15 0 0,-4 0 0,5 0 0,1 0 0,-1 4 0,1 1 0,4 5 0,-4-1 0,4 1 0,-5-1 0,1 1 0,-1-1 0,0 1 0,1-1 0,-1 1 0,0-1 0,1 1 0,-1-1 0,0 1 0,1-1 0,-1 1 0,1-1 0,-1-4 0,5 3 0,-3-7 0,7 7 0,-3-3 0,4 4 0,0 1 0,0-1 0,0 0 0,0 1 0,0-1 0,0 0 0,0 0 0,0-5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3:58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24575,'9'0'0,"33"0"0,-9 0 0,31 0 0,-30 0 0,10 0 0,-10 0 0,-8 0 0,-6 0 0,-9 0 0,3 0 0,-4 0 0,-1 0 0,1 0 0,-5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5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 11221,'-11'29'0,"-5"-2"0,15-9 0,-7-8 0,-1 14 0,7-11 0,-6 22 0,8 1 0,0 4 0,0 44 0,0 8 0,0-7-126,0 10 0,0 6 126,0-21 0,0-2-1150,0 1 1,0 1 1149,0 1 0,0 0 0,0 0 0,0-9 0,0-17 0,0 31 0,0-63 0,8 1 0,2-40 0,17-37 0,-7-8 0,8-30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01.9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221 258 11221,'0'-29'0,"8"-6"0,27-4 0,6 1 0,-7-3 0,5 4 0,-2 6 0,-21 24 0,-14 7 0,6 7 0,-8 12 0,-20 61 0,-9 15 0,0-4 0,6-22 0,-6 18 0,-2 3 0,4-10-909,5-11 0,1-6 0,0 0 909,-1 5 0,-1 0 0,3-2 0,-1 27 0,9-18 0,12-40 0,0 32 0,0-44 0,-8 12 0,7-17 0,-16 17 0,15-21 2727,-14 27-2727,14-37 0,-15 21 0,15-15 0,-5 1 0,7-3 0,0-8 0,-9 0 0,7-8 0,-6 6 0,8-15 0,0-10 0,8-4 0,3-13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02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682 38 11221,'-11'-20'0,"3"3"0,8 17 0,-8 0 0,5 0 0,-38 17 0,17-5 0,-32 19 0,-7 5 0,3 1-1696,-5 2 0,1 0 1696,5 0 0,-6-3 0,-4 16 0,34-20 0,-7 14 0,33-28 0,18-1 0,17-15 0,5 14 0,14-14 0,8 14 0,-1-7 0,2 0 0,24 12 1696,-26-12 0,0 0-1696,34 16 0,-23-13 0,11 7 0,-31-11 0,-33-8 0,-18 0 0,-4 0 0,-15 0 0,9 0 0,0-17 0,0-4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03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1 286 11221,'8'19'0,"10"-9"0,11-2 0,41-8 0,-25 0 0,49 0 0,-51 8 0,18-6 0,17 23 0,-31-21 0,21 30 0,-1 6 0,-24-18 0,-2 9 0,-6 6 0,-19 14-3392,-22-25 3392,12 17 0,-22-43 0,5-26 0,1 3 0,1-20 0,2-10 0,5 19 0,-14-42 0,14 43 0,-7-20 0,9 8 3392,9-10-3392,9-11 0,2 17 0,15-2 0,-15 31 0,7 1 0,-33 44 0,2-1 0,-41 48 0,-11 8 0,11-11-910,-2-5 1,-10 10-1,10-9 910,-2 13 0,5-21 0,-10 8 0,9-8 0,-6 23 0,-6-9 0,3-5 0,22-15 0,-11 2 0,24-34 0,1-19 0,0-11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03.3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11221,'82'0'0,"-16"0"0,14 8 0,-30-6 0,3 7 0,0-9 0,-12 0 0,12 0 0,0 0 0,5-9 0,-17-1 0,-8-8 0,-33 7 0,0-5 0,-9 6 0,-1-9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03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1 11221,'19'36'0,"-9"-7"0,-1-2 0,-1 24 0,-6-16 0,4 14 0,-4 4 0,-18 10 0,3 11 0,-14-23 0,0-22 0,8-1 0,-8-1 0,9-9 0,-1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04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718 0 11221,'29'85'0,"-22"-25"0,-5 4 0,-1 1 0,-4 1-1983,-4 10 1,-4-5 1982,-16 13 0,10-14 0,-2 1 0,0-20 0,-1 3 0,-2 9 0,-3 8 0,2-7 0,3-15 0,-2 0 0,-17 44 0,0-6 2,6-28-2,-10 25-1533,25-65 1533,8-1 0,-7-8 0,15-2 1316,2-40-1316,15-15 0,5-4 0,13-29 394,-12 19 0,2 1-394,21-11 0,-2 8 0,3 1 0,15-18 1124,-3 21 0,-4 7-1124,-20 24 0,59 2 0,-53 23-368,38 14 368,-48 9-117,5 39 117,-21-24 0,3 51 0,-16-43 0,-16 51 0,3-49 0,-14 6 0,-4 0 0,-5-6 0,-28 15 0,-6-1 0,6-19-1099,-12 9 0,-1-5 1099,14-22-318,-10-3 0,1-3 318,10-5 122,6-5 0,2-4-122,-2-19 0,7-3 0,-12-9 0,15 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09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2025 11221,'-41'-9'0,"8"1"0,26 16 0,5 2 0,-6 0 0,41 39 0,0-23 0,30 36 0,-32-42 0,9 5 0,-28-23 0,15 14 0,-8-14 0,-1 7 0,-8-9 0,15 8 0,-13-6 0,14 6 0,9-8 0,-12-8 0,11 6 0,-15-6 0,24-9 0,-18 5 0,42-23 0,-51 15-3392,50-15 3392,-50 23-1254,35-21 1254,-30 29 0,6-20 0,-1 13 0,-5-7 0,13-1 0,3 1 0,-15 0 2772,19-1-2772,-29 9 1874,7 2-1874,5-9 0,-11 13-3392,13-20 3392,-15 22 0,21-23 0,-1 5 0,0 0 0,1-5 0,-30 23 0,6-15 0,0 7 3392,-6 0-3392,7-15-3392,-9 5 3392,8-9-58,3-22 58,-1 26 0,6-42 0,-14 42 0,6-34 0,0 36 0,-6-28 0,7 29 0,-9-13 0,0 9 0,0-3 0,0-8 0,0 9 3363,0 1-3363,0 1 87,0-3-87,0-16 0,0 6 0,0-22 0,8 28 0,2-35 0,8 44 0,-8-19 0,15 8 0,-21 21 0,21-27 0,-23 12 0,6-1 0,-8-5 0,0 16 0,0 1 0,0-9 0,0-1 0,0-17 0,0-2 0,0-8 0,-8-1 0,6 17 0,-6-4 0,0 6 0,6 7 0,-7 4 0,-7-7 0,12 19 0,-29-29 0,4 14 0,-10 8 0,-5 5 0,15 16 0,-6 0 0,-1 0 0,5 0 0,-12 0 0,6 8 0,-10 2 0,-8 1 0,-9 13 0,7-11 0,-6 13 0,-9-7 0,29-1 0,-16 0 0,13 9 0,14-15 0,-11 13 0,25-15 0,-9 16 0,7 11 0,-32 27 0,37-13 0,-27 2 0,8 23-1696,9-21 0,0 2 1696,0-10 0,1 2-857,0 26 1,5-6 856,10-25-364,3 11 0,3 1 364,3-1 0,0 5 0,0 1 0,0-6 0,0 5 0,0-2 0,0-11-447,9 39 447,-7-55 1494,6 37-1494,-8-42 1819,8 50-1819,-6-43 0,22 44 0,-11-42 0,13 25 0,-7-40 1202,-9 7-1202,14 7 955,-20-19-955,20 18 810,-5-15-810,-6-6 0,11 4 0,-22-16 0,14 0 0,-5 0 0,7 0 0,9 0 0,1-16 0,9-4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10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93 11221,'0'-39'0,"-8"4"0,-3 16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11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1934 11221,'-24'-74'0,"1"0"0,0 19 0,11 3 0,30 2 0,9 4-1082,11-9 1082,-2 8 0,2-4 0,2-1 0,15-7 0,-7-9 0,0-1-952,1 6 952,-22 20 0,-1-2 0,28-35 0,-14 19 0,-5-4 0,0 1 0,-3 13 0,-1-8 0,-2 2 0,-7 22 138,21-26-138,-22 32 0,5-22 0,-7 34 0,-9-24 0,-2 23 479,-8-3-479,0-13 1028,-8 13-1028,-2-13 389,-9 13-389,1-5 0,8 7 0,2 1 0,8-1 0,0 1 0,0 8-3392,8 1 3392,-6 1 0,14 6 0,-6-14 0,9 14 0,-1-14 0,9 14 0,1-15 3392,-7 15-3392,11-14 0,-11 14 0,15-6 0,2 8 0,-2 0 0,9 0 0,2 0 0,16 0 0,3 0 0,7 0 0,1 0 0,8 8 0,2 26 0,-16-9-3392,-7 34 3392,-32-28 0,-3 14-371,-7 1 0,-3 2 371,-1 3-1012,2 4 1,-2 1 1011,-13-7 0,7 6-488,-9 23 488,0-34 1357,0 51-1357,0-61 602,0 26-602,-9-16 0,7 6 2751,-14 5-2751,5 23 0,-7-34 0,-3 31 0,-1 2 0,-2-20 0,-6 17 0,0-4 1127,8-36-1127,-21 17 0,-7-1 0,-6-12 0,3-2 0,-1-2 0,-11 1 0,-23-7 0,42 1 0,-37 5 0,58-21 0,-42 20 0,42-21 808,-26 15-808,6-9 0,13-8 0,-28 6 0,30-14 0,-15 7 0,-17-9 0,27 8 0,-32-6 0,45 6 0,-22-8 0,24 0 0,2 0 0,1-8 0,-1-10 0,6 5 0,-13-19 0,15 19 0,-9-21 0,9 22 0,1-21 0,9 21 0,0-24 0,0 16 0,0-7 0,0-7 0,0 11 0,0-20 0,0-10 0,0 18 0,0-24 0,0 22 0,0-51 0,9 23 0,-8 12 0,0 1 0,7-14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18.5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0 258 11221,'29'0'0,"32"-2"0,31-2 0,6-1 0,-19 0 0,-21-1 0,2 0 0,18 0 0,22 0 0,6-1 0,-10 0 0,-26-2-2232,4-11 2232,0 11 0,-7-1 684,-32-6-684,4-19 0,0 10 0,-5-26 0,-16 23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5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11221,'19'36'0,"-1"18"0,1-5 0,-1 22 0,0-5 0,1 7 0,-3-12 0,2 1 0,13 15 0,-9-2 0,1-4 0,6-16 0,-14-3 0,-4-2 0,0-15 0,5 16 0,-14-25 0,5-13 0,-7 3 0,0-16 0,-7-8 0,5-2 0,-23-16 0,5-3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19.1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0 11221,'-28'10'0,"18"6"0,4-14 0,30 15 0,-11-15 0,13 14 0,-7-14 0,8 6 0,-7-8 0,6 0 0,1 0 0,1 0 0,50 0 0,-31 0 0,8-4 0,1 0 0,-11 2 0,10-2 0,0 0 0,-8 4 0,17 0 0,-1 0 0,-22 0 0,43 8 0,-63-6 0,5 6 0,-8 0 0,-8-5 0,-2 5 0,-16-8 0,6 0-3392,-6 0 3392,8 0 0,0 0 0,-8-16 0,-2-5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20.4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174 442 11221,'-94'-18'0,"14"8"0,88-7 0,-8 15 0,17-14 0,-13 14 0,53-23 0,3 13 0,17-15-1696,-8 13 0,-1 2 1696,10 0 0,0-5 0,0 1-1126,4 12 1126,-30-7 0,1-2-757,46-6 757,-20 7-54,11-13 54,-2 15 0,-32-3 0,-1-1 0,29 2 0,2-4 967,-60 7-967,-7 7 0,7-14 0,-6 6 0,15-17 0,-6-1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20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93 11221,'8'10'0,"2"-2"0,8-8 0,25 0 0,-10 0-4252,61-8 4252,-39 6-705,4-6 1,2 0 704,11-3-5,18 1 5,-25-3 0,-1 1 0,7 8 0,3-4 0,-2 0 0,-19 8 0,41 0 0,-59 0 0,16 8 0,-41-6 0,-2 7 0,-16-9 2265,-2 0-2265,0 0 0,-15-9 0,5-1 0,-17-9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21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92 11221,'0'-30'0,"0"-3"0,0 31 0,0-15 0,0 15 0,0-5 0,0 7 0,0 0 0,9 0 0,-7 7 0,22-5 0,-12 15 0,23-15 0,27 22 0,-9-20 0,-2 8 0,2 1-918,9-3 918,9 0 0,7 6 0,-17-13 0,20 13 0,-1-14 0,-4 7 0,16-9 0,-8-9 0,-2-9 0,-17-3 0,-1-5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22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94 11221,'21'-11'0,"-5"3"0,-8 8 0,2 0 0,1 0 0,5 0 0,-14 0 0,22 0 0,-11 0 0,38 0 0,-18 0 0,37 0 0,-22 0 0,3-8 0,3 0 0,19 4 0,17-13 0,-4 9 0,-41 6 0,33-6 0,-40 8 0,8 0 0,-26 0 0,5 0 0,-23 0 0,6 0 0,-16 0-848,-2 0 0,-17-9 0,-1-1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22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1 203 11221,'48'-29'0,"1"7"0,3 1 0,13-2 0,-15 9 0,0 1 0,22-3 0,-1 14 0,-11-6 0,3 8 0,15 8 0,-34-6 0,27 14 0,-43-13 0,23 5 0,-2-8 0,25 0 0,8 0 0,-23-8 0,-2 0 0,11 4 0,-11-9 0,-6 1 0,-27 10 0,20-6 0,-35 8 0,0 0 0,-9 0 0,-16-8 0,-5-3 0,-16-7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4:22.9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1 149 11221,'17'-19'0,"-5"1"0,39-1 0,39-24 0,-23 27 0,-14-2 0,-3 3 0,-12 15 0,7 8 0,9 3 0,-13 7 0,28 1 0,-12-1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57.1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11221,'29'31'0,"-11"-7"0,-10-15 0,-5 42 0,-6 14 0,3 5 0,-1 8 0,-2 27 0,1 5 0,0-19-2126,1-13 0,0-1 2126,-1-1 0,-1 9 0,1 6 0,0-1 0,2-9 0,0 3 0,0 0 0,0-4 0,0-8 327,-1 24 1,2 4-328,4-18 0,1 16 0,3 9 0,0-1 0,1-9 0,1-18 0,6 10 0,3-7-523,1 14 0,4 7 0,0-15 523,-2-31 0,-1-6 0,-3 7 0,-1-1 0,19 33-841,-13 4 1,-3 2 840,-9-46 0,-1 3 0,1 36 0,0 17 0,-4-15 0,-6-37 0,-2-2-352,2 17 1,1 8 0,0-10 351,-3 17 0,-5-20 0,-1 10 0,0-6 0,4-12 0,0 0 258,-5 43 0,-2-1-258,5-40 0,0-2 0,3 15 0,0 0 0,-3-11 0,-1 0 362,5 16 1,0-7-363,0-15 1182,0 40-1182,0-59 86,-7-25 1,-3-43 0,-9-41-1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57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1399 11221,'15'-79'0,"-1"1"0,1 5 0,-3 9 0,-2 0 0,6-34 0,-14 24 0,7 17 0,-1 2-499,-6 4 499,7-11 0,-2 9 0,4 4 0,9 2 0,2-2 0,3-15 0,15-5 0,4 1 0,-7 9 0,2 9 0,0 6 0,-9 15 0,13-5 0,-23 21 164,-1-3-164,-10 16 82,15 41-82,-10-15-3308,21 36 3308,-17-17-971,11 25 0,1 5 971,-1 5-532,5 10 0,-1-3 532,-12-25-100,1 14 1,-2 1-1,-5-3 1,-3-9 0,0-1-1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58.1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0 147 11221,'48'-8'0,"-3"-3"-5661,25-15 5661,-17 5 0,35-5-359,-6 15 0,17 2 0,-10 2 359,-19 1 0,1 0 223,22 0 0,12-1 0,-5 4-223,-21 4 0,-3 3 0,-6-1 0,3-2 0,1 0-461,18 3 0,9 2 1,-9 0 460,-19-1 0,3 0 0,6-2 0,14 0 0,1-1 0,-12 0 345,6 3 0,0-2-345,-1-1 0,14-2 0,-2 0 0,-15-2 0,-14-1 0,1-2 0,13 3 0,16-1 0,1 1 0,-15-1 0,-6-2 0,-1 0 0,4 4 0,14 1 0,-2 0 0,-18 1 0,-20-1 0,-1 2 0,12 7 0,13 5 0,1 0 0,-13-2 0,-2-3 0,-2 1 0,18 6 0,10 3 0,-13-3 0,-29-6 0,-1-2 0,42 2 0,0-1 0,-44-4 0,0 0 0,16 1 0,8 0 0,-13-2 1723,8-2-1723,4 10 0,-5 1 0,-30-9 0,29 13 0,-58-17 510,-2 0-510,-8 0 2830,-8 0-2830,-2-9 0,-17-1 0,-2-9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6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56 11221,'46'0'0,"7"0"0,-14-8-886,14 6 886,-6-6 0,8 8 0,0 0 0,4-3 0,3-2 0,18-6 0,-15 2 0,1-1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58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1 11221,'47'39'0,"-2"-5"0,50-7 0,-36-7-2621,9-2 0,1-1 2621,3 3 0,17 7 154,-1-8-154,-34 7 0,-2-9 0,-2 3 0,-13 19 328,30 23-328,-55-30 0,-20 21 0,-9 2 0,-9-4 0,-23 10 0,-5-1 0,0-1 0,-7-14 0,-14 4 0,8-6 0,23-10 0,-4-2 0,-35 11 0,-17 2 0,13-11 0,34-19 0,2-5 0,-40 5 0,0-4 0,38-9 0,4-2 0,-6 1 0,0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00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2006 11221,'-30'0'0,"-3"0"0,31 0 0,-7-8 0,1-2 0,6-17 0,-6 7 0,8-7 0,0-8 0,0 13 0,0-13 0,8 1 0,-6-22 0,15 5-3392,-15-2 3392,15 19-564,9-28 564,-3 17 0,11-25 0,-7 25 0,1-10 0,10-10 0,-2-1 0,1-5 0,-11 25 0,1 2 0,5-19 0,12-16 0,-26 51 0,17-7 0,-13 15 0,30-15 0,-30 23 0,37-21 0,-34 21 0,42-23 0,-42 23 0,18-13 0,-1 15 0,-17-9 3112,26 9-3112,3-6 0,-20 14 0,17-14 844,-24 13-844,10-5 0,-6 8 0,20 0 0,-37 0 0,44 8 0,-43-5 0,37 5 0,-40-8 0,29 8 0,-35-6 0,35 14 0,-29-6 0,23 9 0,-15-1 0,15 9 0,-14-7 0,22 23 0,-12-4 0,-3 0 0,5 4 0,-21-31 0,15 13 0,-9-15 0,17 25 0,-12-13 0,3 5 0,-2-11 0,5 11 0,1-13 0,5 10 0,-24-15 0,13 1 0,-11 0 0,13-2 0,-15-8 0,21 0 0,-26 0 0,27 0 0,-23 0 0,49 0 0,-30 0 0,46-8 0,-52 6 0,12-14 0,-17 14 0,-7-7 0,5 1 0,3 7 0,-7-7 0,12 8 0,-14 0 0,8-9 0,-7 7 0,6-14 0,-15 13 0,14-5 0,-6 0 0,8 6 0,-7-6 0,5 0 0,-14-2 0,5-9 0,-7 9 0,9-15 0,-7 13 0,6-15 0,-8 9 0,9-33 0,-7 24 0,14-48 0,-14 50 0,14-34 0,-14 36 0,6-19 0,-8 21 0,9-5 0,-7-1 0,6 6 0,0-13 0,3-3 0,-1 6 0,-1-4 0,-2 17-3392,4-17 3392,-2 21 0,0-27 0,-1 37 0,-6-21 0,7 15 0,-9 0 0,7 2 3392,-5 8-3392,6 0 0,0-8 0,-6 6 0,15-7 0,-15 9 0,15 0 0,9-8 0,-11 6 0,17-7 0,-30 9 0,22-7 0,5-4 0,2 1 0,29-6 0,-36 14 0,27-15 0,-30 15 0,29-22 0,-25 20 0,18-13 0,-24 17 0,7-8 0,-13 6 0,3-6 0,-16 8 0,0 0 0,-9 0 0,7 0 0,-6 0 0,8 0 0,0 0 0,-8 0 0,6 0 0,-6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01.5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11221,'9'29'0,"7"-2"0,-5-9 0,16 17 0,-7-12 0,15 27 0,-6-2 0,-1 1 0,-1 29 0,-9-44 0,-8 17 0,-1-32 0,-1 7 0,-6-14 0,6 5 0,-16-34 0,-2-3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01.7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551 0 11221,'-9'20'0,"-16"21"0,21-26 0,-12 19 0,7-15 0,-1-1 0,-33 25 0,19-10 0,-27 20 0,-2 8 0,10-10 0,-19 13 0,18-11-1905,5-15 1905,-7 16 0,10-7 0,-1 8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02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0 295 11221,'39'-10'0,"-13"2"0,39-25 0,-42 17 0,60-27 0,-35 17 0,-8 13 0,4-3 0,-1 8 0,-19-3 0,61-7 0,-58-1 0,42 9 0,-25-6-848,22 6 0,-15-9 0,0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8:06:52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41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24575,'0'13'0,"0"0"0,0 1 0,0-1 0,0-4 0,0-1 0,0 1 0,0 0 0,0 0 0,0-1 0,0 1 0,0 0 0,0 0 0,0 0 0,5-4 0,-4 8 0,3-7 0,-4 8 0,0-5 0,0 1 0,0-1 0,0 1 0,0-1 0,4 1 0,-3-1 0,3 1 0,-4-1 0,0 1 0,0-1 0,5 1 0,-4 4 0,3-3 0,-4 3 0,0-4 0,0 5 0,4-5 0,-3 5 0,3 0 0,1-5 0,-4 10 0,3-9 0,0 18 0,-2-16 0,2 16 0,-4-13 0,0 5 0,5 0 0,-4-5 0,4 3 0,-5 2 0,0 1 0,0 3 0,0-9 0,0-2 0,0 1 0,0-4 0,0 3 0,0-4 0,0-1 0,0 1 0,0-1 0,0 1 0,0-1 0,0 5 0,0-4 0,0 4 0,0-4 0,0-1 0,0 1 0,0-1 0,0 1 0,0-1 0,0 1 0,0-1 0,0 1 0,0-1 0,0 0 0,0 1 0,0-1 0,0 0 0,0 0 0,0 1 0,0-1 0,0 0 0,0 1 0,0-1 0,0 1 0,0-1 0,0 1 0,0-1 0,0 1 0,0-1 0,0 1 0,0-1 0,0 0 0,0 1 0,0 3 0,0-2 0,0 3 0,0-5 0,0 1 0,0-1 0,0 6 0,0-5 0,0 5 0,0 0 0,0-5 0,0 10 0,0 0 0,0-3 0,0 7 0,0-13 0,0 9 0,0-5 0,0 1 0,0 4 0,0-4 0,0 5 0,0 0 0,0 0 0,0-5 0,0 3 0,0-8 0,0 4 0,0-1 0,0-3 0,0 4 0,0-6 0,0 1 0,0-1 0,0 1 0,0-1 0,0 1 0,0-1 0,0 1 0,0-1 0,0 5 0,0-3 0,0 2 0,0-3 0,0-1 0,0 1 0,0-1 0,0 6 0,0 0 0,0 0 0,0-1 0,0-4 0,0-1 0,0 0 0,0 1 0,0-2 0,0 1 0,0 0 0,0 0 0,0 0 0,0 0 0,0-1 0,0 1 0,0 0 0,0-1 0,0 1 0,0-1 0,0 1 0,0-1 0,0 1 0,0-1 0,0 1 0,0 0 0,0-1 0,0 1 0,0 0 0,0 0 0,0-5 0,0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44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45 156 24575,'0'9'0,"0"20"0,0-15 0,-10 51 0,7-41 0,-12 43 0,13-42 0,-3 11 0,1-20 0,3 3 0,-4-3 0,5 0 0,0 4 0,0-9 0,0 3 0,0 1 0,0-4 0,0 8 0,0-3 0,0 0 0,0 10 0,0-9 0,0 10 0,0 0 0,5-4 0,1 10 0,5-5 0,1 1 0,-1 4 0,5 5 0,-9-8 0,8 7 0,-10-16 0,6-5 0,-2-2 0,6 5 0,-1-3 0,1-1 0,-1-2 0,-4-8 0,4 0 0,-3 0 0,9-5 0,-4 4 0,11-3 0,-5 4 0,5-5 0,-6 5 0,9-4 0,-6 4 0,6-1 0,-14-3 0,4 4 0,-4-5 0,-1 0 0,0 0 0,-5 0 0,-1 0 0,1 0 0,-1 0 0,0 0 0,1 0 0,-1 0 0,-3-4 0,-2-1 0,-4-5 0,5-5 0,-4 4 0,3-9 0,-4 4 0,0 0 0,0-4 0,0 4 0,0 0 0,0-3 0,0 3 0,0-15 0,0 8 0,0-8 0,0 10 0,0 5 0,0-4 0,0 4 0,0 0 0,0-13 0,0 10 0,0-11 0,0 9 0,0-1 0,0-5 0,0 5 0,0-5 0,0 5 0,0 1 0,0-6 0,0 4 0,0-10 0,0 5 0,0-7 0,-5 0 0,-1 1 0,-1-8 0,-3 6 0,4 0 0,-6 3 0,2 10 0,-6-13 0,4 12 0,-3-1 0,5 10 0,0 5 0,1 1 0,-1 3 0,0 2 0,1 0 0,-1 3 0,-4-3 0,4 4 0,-4 0 0,4 0 0,1 0 0,-1 0 0,1 0 0,-1 0 0,0 0 0,1 0 0,0 0 0,-1 0 0,0 4 0,1 1 0,-5 9 0,3-8 0,-3 7 0,5-8 0,-1 4 0,0 1 0,1-1 0,-1 1 0,1-1 0,-1 1 0,1-1 0,-1 5 0,1-8 0,3 7 0,-2-8 0,7 4 0,-8-3 0,8 2 0,-3-3 0,4 5 0,0-5 0,0-1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36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 11221,'-20'10'0,"4"-1"0,16-9 0,0 0 0,-9 0 0,7 0 0,-6 0 0,8 0 0,0 0 0,8 0 0,-6 0 0,23 0 0,-21 0 0,20 0 0,-22 0 0,23 0 0,-13 0 0,15 0 0,-8 0 0,-1 0 0,-8 0 0,6 0 0,-14 0 0,7 0 0,-9 0 0,0 0 0,-9 0 0,7 0 0,-14 0 0,14 0 0,-14 0 0,6 0 0,-1 0 0,-6 0 0,15 0 0,-14 0 0,14 0 0,-5 0 0,-2 0 0,7 0 0,-15 0 0,15 0 0,-6 0 0,8 8 0,0-6 0,0 5 0,0-7 0,0 0 0,8 0 0,-6 0 0,15 0 0,-7 9 0,0-7 0,15 6 0,-21-8 0,21 0 0,-23 0 0,14 9 0,-14-7 0,14 6 0,-14-8 0,7 0 0,-1 0 0,-6 0 0,6 0 0,-8 0 0,0 0 0,8 0 0,-6 0 0,14 0 0,-14 0 0,15 0 0,-15 0 0,15 0 0,-15 0 0,6 0 0,0 0 0,-6 0 0,14 0 0,-14 0 0,6 0 0,-8 0 0,9 0 0,-7 0 0,6 0 0,-8 0 0,-8 0 0,6 0 0,-15 0 0,7 0 0,-17 0 0,15 0 0,-21 0 0,29 0 0,-20 0 0,14 0 0,-9 0 0,9 0 0,-6 0 0,14 0 0,-6 0 0,8 0 0,-9 0 0,7 0 0,-6 0 0,8 0 0,0 0 0,8 0 0,-6 0 0,7 0 0,-9 0 0,0 0 0,8 0 0,-6 0 0,6 0 0,-8 0 0,8 0 0,-6 0 0,6 0 0,-8 0 0,0 0 0,8 0 0,-6 0 0,7 0 0,-9 0 0,0 0 0,8 0 0,-6 0 0,6 0 0,-8 0 0,0 0 0,8 0 0,-6 0 0,6 0 0,-8 0 0,0 0 0,8 8 0,2 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41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258 1399 11221,'12'-2'0,"-19"-4"0,64 39 0,-43-27 0,13 26 0,-11-30 0,19 23 0,-11-13 0,27 6 0,-6-10 0,-4-8 0,28 0 0,-19-8-3392,46-18 3392,-41-5-889,9-2 1,-1-3 888,-15-7 0,8 3 0,-1 2 0,-12 5-387,19-26 387,-34 37 0,-1-5 0,-9 2 0,-8 21 2320,-2-20-2320,-8 5 0,0-1 2453,0-7-2453,0 0 0,0-17 0,0 3 0,-8-29 0,6 29 0,-31-53 0,19 55 0,-2-12 0,-2 2 0,-1 22 0,1-40 0,0 36 0,7-5 0,4 9 783,-10-16-783,13 27 0,-21-34 0,23 38 0,-15-14 0,-1-17 0,-2 19 0,-7-20 0,0 18 0,7 5 0,-7-5 0,1 15 0,-19-5 0,12 14 0,-26-6 0,37 8 0,-13 0 0,-9 0 0,-5 0 0,0 0 0,-18 8 0,43 2 0,-20 0 0,18 7 0,-11 10 0,6-13 0,-3 11 0,15-17 0,-8 2 0,-1 16 0,-9-5 0,17 5 0,-13 1 0,29-7 0,-20 7 0,13-1-3392,-15 20 3392,13-14 0,-11 11 0,22-16 0,-14 9 0,5 20 0,-7-15 0,8 18 0,1-3 0,9-5 0,0 26 0,0-44 0,0 51 0,0-48 3392,0 34-3392,0-17 0,0 5-3392,0 23 3392,0-22 0,0 11 0,17-15 0,-5-14 0,7-6 0,5-10 0,-12-13 0,23 14 0,10 1 0,-4-7 3392,4-1-3392,6-3 0,-26-14 0,34 7 0,5-9 0,-3-9 0,18-1 0,9-17 0,-13-2 0,3-3 0,-15 6 0,1-1 0,19-13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6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166 1 11221,'-39'39'0,"-12"20"0,29-26 0,-13 45 0,25-35 0,2 26 0,8-22 0,0 0 0,0 6 0,0-6 0,0 33 0,8-10-216,-3-3 1,0 5 215,0-21 0,0 0 0,0 18 0,-2-3 0,-3 10 0,0-15 0,0-40 0,0-5 0,0-16 0,0-25 0,-8-5-70,6-26 0,-14-7 1,6-2-1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45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11221,'11'21'0,"5"3"0,3-5 0,1 1 0,40 31 0,-34-27 0,25 19 0,-16-16 0,-21 2 0,19-1 0,-15 7 0,19 10 0,-14-12 0,18 10 0,-21 0 0,9-18-3392,13 34 3392,-27-37-2269,26 13 2269,-21-9 0,25-5 0,10 30 0,2-18 0,-1 20 2269,-11-8-2269,-16-14 0,-3-4 3392,1-11-3392,-7-6 0,15 8 0,-15-7 0,23 5 0,-20-14 0,36 14 0,-34-14-3392,34 23 3392,-36-21 0,28 20 0,-29-21 0,13 13 0,-17-14 0,-7 14 0,5-14 0,-6 6 0,24 9 3392,-11-13-3392,12 12 0,-16-8 0,7-6 0,-13 7 0,19-1 0,-20-6 0,23 6 0,-6-8 0,0 0 0,-3 0 0,9 0 0,-13 0 0,13 0 0,-8 0 0,-7 0 0,32 0 0,-20 0 0,21 0 0,-24 0 0,14 0 0,-20 0 0,28 0 0,-29 0 0,54-8 0,-47 6 0,62-15 0,-56 15 0,27-6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02.9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11221,'30'-31'0,"-13"15"0,-19 18 0,-6 6 0,0-8 0,6 33 0,-6-25 0,8 32 0,0-21 0,0-7 0,8 21 0,-6-29 0,23 37 0,-13-26 0,22 44 0,-21-35 0,11 19 0,-14-33 0,17 23 0,-15-27 0,29 43 0,-27-43 0,29 35 0,-22-28 0,21 21 0,-19-21 0,45 36 0,-34-25 0,20 13 0,-28-12 0,1-7 0,-6-6 0,21 21 0,-19-29 0,44 29 0,-40-29 0,32 29 0,-38-29 0,21 29 0,-19-21 0,20 14 0,-31-7 0,29 7 0,-35-14 0,44 21 0,-36-21 0,29 24 0,-23-16 0,15 15 0,-14-23 0,13 29 0,-13-27 0,5 29 0,-8-31 0,1 29 0,-1-35 0,1 35 0,-1-29 0,1 15 0,-1-17 0,0 15 0,1-21 0,-1 28 0,-8-19 0,7 13 0,-7-7 0,8-1 0,1 9 0,16 10 0,-21-7 0,26 13 0,-35-30 0,27 19 0,-19-28 0,13 21 0,-15-23 0,13 14 0,-12-6 0,23 9 0,-14-1 0,5 1 0,-7-9 0,7 6 0,-5-5 0,22-1 0,-21 6 0,21-14 0,-30 6 0,19-8 0,-19 0 0,21 8 0,-13-5 0,5 13 0,-7-14 0,-1 7 0,0-1 0,9-6 0,-15 14 0,13-14 0,-23 15 0,15-7 0,-8 0 0,10 6 0,-9-6 0,6 9 0,-13-1 0,21 9 0,-12-15 0,15 13 0,-17-23 0,6 14 0,-14-14 0,14 14 0,-14-5 0,15-1 0,-15-2 0,15 0 0,-7 3 0,17-1 0,-15-2 0,5 0 0,-10-6 0,-5 7 0,6-9 0,-8 0 0,8 0 0,-6 0 0,7 0 0,-9 0 0,8 7 0,-6-5 0,6 6 0,-8-8 0,0 0 0,9 0 0,-7 0 0,6 0 0,-8 0 0,0 0 0,0 9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09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1528 1 11221,'-59'0'0,"7"30"0,4 13-2831,19-2 1,3 2 2830,-12 6 0,2 0 0,-7 35 1409,32-64-1409,-46 48 0,45-39 860,-45 30-860,-3-16 0,29-27 0,-13 12 0,-3 2 0,-11 0 0,-9 17 3392,12-10-3392,-29 14 0,53-26 0,-28 18 0,42-33 0,-1 15 0,6-21 0,-13 28 0,15-28 0,-9 21 0,10-15 0,-16 8 0,21 1 0,-29-1 0,21-8 0,-7 7 0,-5-15 0,-5 14 0,-1-14 0,-13 15 0,22-15 0,-5 6 0,7-8 0,1 8 0,-1-6 0,-7 14 0,6-13 0,1 13 0,3-6 0,5 8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57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0 11221,'-10'20'0,"2"-3"0,-1-9 0,7-6 0,-6 6 0,8-8-848,0 0 0,8-8 0,3-2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13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913 4381 11221,'-68'10'0,"15"-1"0,26-9 0,1 0 0,-28-9 0,12 7 0,-12-14 0,-21-3 0,44 7 0,-19-2 0,0 3 0,23 9 0,-40-14 0,44 14 0,-19-14 0,21 14 0,-13-23 0,13 13 0,-6-47 0,9 32 0,7-25 0,3-5 0,-2 8 0,-1-27 0,-1-23 0,3 14 0,3-10 0,0 27 0,-1-19 0,-1-7 0,1 6 0,2 17 0,3 12 0,2 0 0,0-15 0,-1-17 0,2 3 0,-1 20 0,2-6-1696,10 1 0,1 5 1696,-9 34-405,20-44 405,-22 37 0,10-14 0,1-1 0,-9 6 0,11-22 0,2 0 0,-5 15 0,9-12 0,2 1 0,-1 11 0,2-7 0,3 1 0,4 8-1068,14-17 1,4-2 1067,0 5-136,-5 11 1,9-9-1,-6 6 136,-13 10 0,-2 4 0,17-17 0,1 1 0,-14 13 0,-3 6 1933,8-8-1933,2-7 0,1-2 0,0 1 0,6-5 0,2 4 0,1 24 0,14-18 0,3 1 0,0 24-682,-17-4 1,-2 0 681,2 8 775,-5 0 1,0-1-776,11-8 0,10 0 0,-2 2 0,-20 11 0,23-8 0,3 1 0,-12 4 0,-4 7 0,-1 1 628,-1 1-628,9 10 0,1 2 0,1-7 0,-1 5 0,-4 5 0,-22 8 0,47 12 0,-39 1 0,8 2 0,0-1 0,-9-7 0,5 10 0,0 1 0,-6-2 0,40 22 0,-44-8 0,7 9 0,-1 2 0,-9 3 0,2 4 0,-4 1 0,-16-7 0,6 3 0,0 0 0,-2 5-241,6 2 0,0 1 241,-8 1-332,11 11 1,1 4 331,1 11-912,-4-15 0,0-4 912,-3-9-416,6 16 0,0 1 416,-6-17 438,7 15 0,-2-4-438,-13-30 782,7 46-782,-8-41 0,-9 14 0,-2 1 0,2-11 0,-4 7 0,-3-2 0,-3-11 277,3 20 0,1 1-277,-2-11 363,5 23 1,2 0-364,2-19 0,-1 31 164,-1-43-164,-1 8 0,-6-12 0,14 45 0,-14-41 0,6 6 0,0 0 0,-6-6 0,6 41 0,-8-53 0,0 59 0,0-53 0,-8 47 0,6-56 2948,-6 21-2948,8-20 0,0 22 0,-8-22 0,-2 53 0,-8-46 0,0 13 0,1 1 0,-6-9-1026,-3 4 0,1 0 1026,2-2 0,-20 16 0,15-18 0,-9-12-2269,-8 14 2269,14-16-203,-44 13 203,38-27 0,-49 17 0,45-21 0,-28 24 0,36-13 0,-35 37 0,44-34 2119,-27 26-2119,31-39 0,-24 13 0,14-23 3218,-32 14-3218,21-14 0,-37 6 0,44 1 0,-58-7 0,55 6 0,-49 0 0,38-6 0,0 6 0,5-8 0,6 8 0,7-6 450,-30 23-450,36-21 77,-35 20-77,36-22 0,-28 7 0,28-9 0,-44 0 0,40-9 0,-26 1 0,-2-2 0,22-2-3392,-51-5 3392,64 17-2269,-23-8 2269,20 6 0,-11-6 0,7 8 0,-26-8 0,27 6 0,-23-6 0,38 0 0,-24 6 0,13-7 0,-38 1 0,36 6 0,-36-6 0,38 0 2269,-29 6-2269,12-15 0,-24-1 0,22 6 0,-18-21 0,36 21 3392,-36-15-3392,34 17 0,-18-7 0,25 16 0,-9-7 0,7 8 0,-15 0 0,23 0 0,-13 0 0,15 0 0,0 0 0,-6 0 0,13-9 0,-5-1 0,8-8 0,-8-9 0,-3-2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31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11221,'20'10'0,"5"7"0,-23-15 0,6 6 0,-8-8 0,0 0 0,9 0 0,-7 8 0,6-6 0,0 15 0,11 1 0,-7-6 0,21 29-3392,-29-27 3392,20 21 0,-13-17 0,7 17 0,0-20 0,1 34 0,-1-43 0,8 43 0,-5-35 0,6 29 0,-9-31 3392,0 29-3392,9-10 0,-7 8 0,7 4 0,-17-31 0,7 21 0,-15-21 0,14 23 0,-6-23 0,9 12 0,-9-13 0,6-1 0,-6 6 0,1-14 0,5 6 0,-6 1 0,0-7 0,15 14 0,-21-13 0,20 13 0,-13-14 0,15 14 0,-13-14 0,11 6 0,-13-8 0,7 9 0,-8-7 0,6 6 0,-14 0 0,15-6 0,-15 6 0,6-8 0,-8 0 0,0 0 0,0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46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1160 276 11221,'0'-39'0,"0"13"0,0 18 0,0 0 0,0-19 0,0 13 0,0-19 0,0 31 0,0-6 0,0 0 0,8 6 0,-6-7 0,7 9 0,-9 0 0,0 9 0,0-7 0,-9 22 0,-1-11 0,-8 46 0,0-33 0,-1 42 0,8-46 0,-5 38 0,14-28 0,-14 30 0,14-32 0,-22 21 0,20-28 0,-21 20 0,15-23 0,-9 31 0,1-26 0,8 26 0,-7-31 0,7 23 0,-9-12 0,1 22 0,-1-22 0,-15 28 0,11-34 0,-28 42 0,29-50 0,-29 48 0,36-48 0,-18 26 0,23-25 0,-8 17 0,0-21 0,0 43 0,-1-40 0,1 42 0,-1-37 0,-8 30 0,15-30 0,-12 13 0,13-1 0,-7-11 0,-1 20 0,-7-6 0,6 2 0,-7 6 0,1-8 0,5-1 0,-6-7 0,1 14 0,5-21 0,-5 13 0,7-16 0,1-1 0,-17 33 0,21-25 0,-10 26 0,15-42 0,7 15 0,-15-13 0,15 14 0,-14-15 0,14 5 0,-5-14 0,7 15 0,0-15 0,-9 6 0,7-8 0,-6 0 0,8 0 0,0 0 0,0-8 0,0 6 0,8-15 0,-6 7 0,7-9 0,-2 1 0,12-41 0,1 22 0,7-32 0,-9 32 0,11-17 0,1-3 0,-1-6 0,17-18 0,0 0 0,-20 24 0,9-3 0,-2 1 0,-11 14 0,0-6 0,-1 0 0,0 6 0,6-24 0,7-1 0,-11 25 0,19-41 0,-12 37 0,6-6 0,9 2 0,-23 31 0,11-11 0,-31 30 0,15-29 0,-15 17 0,6-12 0,1-5 0,0 18 0,10-29 0,-1-2 0,0 12 0,1-18 0,-1 30 0,-7-5 0,5 7 0,-6-7 0,9 5 0,-1-5 0,1 7 0,-1 1 0,1-9 0,-1 7 0,0-7 0,-8 9 0,-2 0 0,0-1 0,-6 9 0,23-31 0,-13 17 0,7-22 0,-3 20 0,-5-1 0,15 7 0,-14 2 0,4 10 0,-16 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48.4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 11221,'-46'0'0,"24"0"0,-3 0 0,25 8 0,0-6 0,0 6 0,9-8 0,17 8 0,-3-6 0,12 6-848,24-8 0,-14 8 0,35 3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14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1 314 11221,'19'-31'0,"-9"6"0,23 25 0,6 0 0,9 0 0,-2 0 0,-12 0 0,36-8 0,-14-2 0,31 0 0,-40-7-3392,47-1 3392,-45-3 0,45-5 0,-30-1 0,20-1 0,-15 7 0,25-3 0,-59 14-2269,49-9 2269,-58 9-896,33 2 896,-38 8 847,13 0-847,-13 0 0,-3 0 0,-1 0 2244,-15 0-2244,7 0 1648,-9 0-1648,0 0 1818,-9 0-1818,7 0 0,-6 8 0,8-6 0,0 6 0,0-8 0,0 0 0,-16 0 0,-5 8 0,-7-6 0,1 6 0,-7 9 0,3-13-3392,-31 37 3392,13-27 0,-23 37-524,23-31 0,0-1 524,-16 20-107,17-16 1,2-3 106,-9 1-1851,-2-3 1851,9-10 1851,13-8-1851,9 0 1009,5 0-1009,3 0 0,2 0 252,14 0-252,-6 0 3392,8 0-3392,0 0 0,8 8 0,2-6 0,8 14 0,1-14 0,16 23 0,-5-21 0,23 21 0,-14-15 0,6 0 0,33 6 0,-31-14 0,6 3 0,4-1 0,-5-4 0,-1 0 0,41 0 0,-29 0 0,-6 0 0,-13 0 0,39 8 0,-56-6 0,24 6 0,-33-8 0,9 8 0,-15-6 0,4 6 0,-16-8 0,0 0 0,-8 0 0,-2 0 0,-9 0 0,-7 0 0,6 0 0,-7 0 0,-8-8 0,13 6 0,-62-6 0,28 8 0,-25 0 0,36 0 0,-6 0 0,18 0 0,-36 8 0,28-6 0,-37 14 0,18-13 0,-37 13 0,35-14 0,-7 7 0,32-9 0,9 0 0,-8 0 0,16 0 0,1 0 0,3 0 0,6 0 0,-8 0 0,-1 0 0,8 0 0,3 0 0,8 0 0,0 0 0,8 0 0,-6 0 0,7 0 0,-9 0 0,0 0 0,8 0 0,3 0 0,7 0 0,9 0 0,9 0 0,3 8 0,6-6 0,8 2 0,4-1 0,40-3-877,-32 0 0,-1 0 877,23 0 0,1 0 0,-32 0 0,0-3 0,-2-1 0,-17 2-255,30-15 255,-54 15 0,3-6 0,-16 8 0,-9 0 0,-9 0 0,-3 0 1702,-13 0-1702,-44 0 0,30 0 307,-39 0-307,27-8 0,3 6 0,-3 1 0,-28-7 0,9 11 0,4 2 0,20-2 0,-9 8 0,1 2 0,14 0 0,-29 5 0,52-10 0,8-8 0,7 0 0,4 0 0,7 0 0,0-8 0,0 6 0,7-7 0,4 9 0,7 0 0,25 0 0,-19 0 0,44 0 0,-44 0 0,27 0 0,3 0 0,-12 0 0,29 0 0,2 0 0,-16 0 0,20-2 0,-3-3 0,-29-6 0,49-7 0,-59 0 0,16-1 0,-41 9 0,-10 2 0,-10 8 0,-16-9 0,-3 7 0,-33-14 0,11 6-1696,-4 5 0,-2 0 1696,-9-12-1135,-2 16 1,0 0 1134,2-6-759,-3 6 1,2 2 758,9-1-226,-28 0 226,57 7 1243,-5 4-1243,13 7 2021,3 0-2021,10 1 3021,8-9-3021,8 6 0,35 3 0,-8-7 0,23-2 0,2-3 0,-8-7 0,7 0 0,0 0 0,-16 0 0,15-4 0,2-1 0,0 3 0,12-10 0,1 0 0,-16 8 0,37-13 0,-64 17 729,-3 0-729,-19 8 390,-24 3-390,12-1 0,-29-2 0,21-8 0,-31 0 0,21 0 0,-46 0 0,34-8 0,-53-2 0,45-1 0,-53-5 0,51 6 0,-18-1 0,3-5 0,8 6 0,2-8 0,8 7 0,39 4 0,-6 7 0,8 0 0,0 0 0,8 0 0,-6 0 0,15 0 0,1 0 0,3 0 0,21 7 0,-19-5 0,61 15 0,-45-15 0,23 2 0,2 0 0,-7-4 0,4 0 0,-1 0 0,-7 0 0,25 0 0,-55 0 0,1 25 0,-32-11 0,-19 29 0,-3-23 0,-48 31 0,25-18 0,-19 12 0,-6-10 0,1-7 0,27-13 0,-3-1 0,-18 1 0,1-3 0,-16-2 0,34-4 0,0-4 0,-26-10 0,42 6 0,-40-15 0,54 15 0,-14-14 0,18 14 0,8-6 0,10 8 0,10 0 0,34 0 0,-12 0 0,21 0 0,24 0 0,-30 0 0,5 0 0,7 0 0,5-4 0,-1 0 0,-10 3 0,0 0-125,17-7 1,0-1 124,-12 1 0,-2-2 0,-3-7 0,2-3 0,18-3 0,-1-1 0,-13-4 0,-5 0 0,29-10 0,-29-5 0,-36 31 0,-18-5 0,-10 17 0,-8 0 0,-9 0 0,7 0 0,-7 0 0,-16 0 0,11 0 0,-62 0 0,46 0 0,-10-4 0,-2 0 0,4 2 249,-24-14-249,-5 6 0,37-1 0,-37 4 0,38 7 0,17 0 0,5 0 0,25 0 0,0 0 0,8 0 0,2 0 0,8 0 0,-7 7 0,22-5 0,-19 6 0,37 1 0,21 1 0,-17 0 0,31 6 0,-39-5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16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2320 11221,'-20'-39'0,"4"-4"0,16 22 0,20-41 0,8-8 0,1 8 0,0-5 0,3-3 0,-5 24 0,-2 6 0,-1-7 0,9-12 0,2 0 0,-3 4 0,-2 3 0,1-1-1109,8-14 1109,14-7 0,-13 13 0,1 1 0,13-9 0,-15 17 0,6-8 0,-2 2-1513,7-11 1,-2 3 1512,2 6 0,-2-1 0,2-14 0,-5 7 0,-7 24 0,-7-15 0,0-1 0,10 2 0,-10-2 0,0 0 0,7 6 0,7-31 0,-25 52 0,-4-10 0,-16 32 0,-16 3 0,4 8 0,-39 17 0,18-5 0,-20 14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47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185 19 11221,'21'10'0,"11"-2"0,-19-8 0,21 0 0,-5 0 0,7 0-4252,2 0 4252,-2 0 0,9 0-219,43-8 219,-31 6 0,38-14 0,-57 14-218,16-7 218,-15 9 0,-3 0 2750,-1 0-2750,-7 9 1552,1 1-1552,-19 8 0,-11 1 0,-42 32 0,2-16 0,-14 17 0,-3 6-320,-10 7 320,17-14 0,-7 8 0,6-5 0,13-11 0,1 2 0,-17 17 0,-7 9 0,7-8 0,11-12 0,2-3 0,-17 21 0,3-6-441,1-7 441,26-30 0,13-18 0,16-8 0,0-8 0,41 6 0,-6-6 0,19 7 0,5 2 0,6-1 674,31 0-674,-25 0 0,-11 0 474,11 0-474,1 0 0,-21 0 0,2 8 0,-27 3 0,2 6 0,-17 10 0,6 18 0,-17-12 0,-8 42 0,6-48 0,-28 30 0,-6 3 0,13-17 0,-12 7 0,-5 2 0,-22 20 0,18-11 0,-26 11-1025,33-27 1025,-8-17 0,-43 7 0,7-14 0,23-8 0,0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18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37 11221,'-20'0'0,"3"0"0,42 0 0,6 0 0,16 0 0,-10 0 0,-3-8 0,-13 6 0,14-6 0,-15 0 0,15 6 0,-15-7 0,-2 9 0,7 0 0,12 0 0,-5 0 0,28 0 0,-38 0 0,29 0 0,-28 9 0,3-7 0,-18 6 0,-8-8 0,0 0 0,0-8 0,0 6 0,0-7 0,0 9 0,-8 0 0,6 0 0,-6 0 0,0 0 0,-2 0 0,-8 0 0,-9 0 0,6 0 0,-13 0 0,13 0 0,-13 0 0,13 0 0,-21 0 0,19 0 0,-12 0 0,17 0 0,-18 0 0,15 0 0,-31 9 0,30-7 0,-30 14 0,39-6 0,-29 9 0,30-1 0,-7-8 0,11 6 0,8-13 0,0 13 0,0-14 0,8 7 0,-6-9 0,23 0 0,-13 0 0,15 0 0,16 0 0,-18 0 0,42 0 0,32 0-1042,-38 0 1042,31 0-236,-50-9 236,-17 7 0,26-14 0,-39 13 0,21-5 0,-29 8 1015,13-8-1015,-17 6 263,0-6-263,0 8 0,0 0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28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515 444 11221,'10'-61'0,"-2"12"0,-90 98 0,46-21 0,-10 1 0,-3 3 0,-9 28 0,-2-1 0,1 0 0,18-15 0,6-4 0,18-13 0,-23 32 0,38-47 0,-6 37 0,8-16 0,0 14 0,0-12 0,8 16 0,-6-24 0,22 57 0,-19-58 0,27 58 0,-19-58 0,21 50 0,-13-43 0,21 53 0,-19-50 0,12 32 0,-17-48 0,34 40 0,-26-34 0,11 12 0,2 0 0,-6-13 0,36 26 0,-28-31 0,45 23 0,-42-21-1696,12 4 0,-1-1 1696,-8-2-1135,4-5 1,0-1 1134,0 1-759,1-8 1,0-1 758,4 9-507,7-8 0,1-1 507,-7 1 154,23-1 0,2-2-154,-11-5 0,3 1 0,-3 2 0,-17 3 515,23-3 1,5 1-516,2 4 461,-13-5 1,-1-2-462,2-3 0,-20 0 0,0 0 0,16 0 0,5 0 0,-1 0 0,-15 0 665,3 0 1,-2 0-666,-12 0 0,47-8 0,-49-2 790,32-11 1,7-1-791,3-3-556,-10 3 1,-2 1 555,-12 3 497,25 0-497,-40-1 0,15 6 0,2-1 0,-6-6 0,-2 7 0,0-1 0,3-4 0,5 0 0,11-14 0,1-4 0,4-3 470,-7 5 1,1-2-471,12-6 0,-25 11 116,13-6-116,-25 15 0,-4 1 0,3-1-683,12-3 1,-2-1 682,-19-5-861,16 1 1,-2-1 860,-24-2-165,25-9 0,0 0 165,-23 13 0,36-30 0,-48 32 0,15-1 0,-11-1 0,36-21 0,-34 25 0,34-34 0,-36 36 0,20-36 0,-23 34 2105,-1-18-2105,-3 8 0,-14 4 0,5-5 0,-14-7 0,5 21 0,-23-21 0,21 22 0,-29-30 0,21 26 0,-22-18 0,13 25 3147,-47-25-3147,23 19 0,-26-19 0,34 32 0,-22-13 0,24 12 0,-34-15 0,30 17 0,-55-15 0,45 21 0,-3-4 0,1 0 0,10 8 369,-17-3 1,-3-2-370,1-5 0,6 6 0,3-3 0,14-9 0,-6 14 0,21-15 0,-38-1 0,28-3 0,-18-1 0,-3 1 0,4 7 0,-6-4 0,-1 3 0,6 13 0,-14-14 0,13 14 0,0 2 0,-8-8 0,4 6 0,-3 4 0,3 2 0,4 0 0,-17-2 0,8 3 0,2-1 0,15-4 0,-15 0 0,-2 0 0,0 0 0,-8 0 0,0 0 0,12 0 0,-14 0 0,-3 0 0,3 0-442,16-1 1,2 2 441,-1 6 0,0-5 0,12 6 0,-46-8 0,43 9 0,-16-8 0,0 0 0,12 7 0,-46 0 0,55-6 0,-6 7 0,-8-9 0,12 0 0,-21 8 0,-26 10 0,31-6-1550,1 1 0,1-1 1550,13-2-609,-17 2 0,-1 2 609,9 7 0,-10-7 0,3-2 0,24-1 0,-26-3 475,8 0-475,-16-6 0,1 6 0,-3 1 0,40-7 0,-39 22 0,43-20 0,-50 29 0,52-29 0,-52 37 0,49-27 0,-40 38 0,36-30 0,-14 21 0,8-14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30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1 11221,'-61'18'0,"26"1"0,-24-1 0,38-8 0,3-1 0,9-9 0,9 0 0,9 0 0,1 0 0,58 0 0,12 8 0,-24-7 0,0 0-739,28 6 739,-15-7 0,20 0 0,-33 0 0,1 0 0,-3 0 0,-11 0 0,10 0 0,-19 9 0,-5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57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11221,'67'-8'0,"-6"-2"0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59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37 11221,'-45'-18'0,"15"8"0,-5 2 0,25 8 0,1 0 0,9 0 0,0 0 0,9 0 0,-7 0 0,6 0 0,-8 0 0,8 0 0,-6 0 0,6 8 0,-8-6 0,16 14 0,-12-14 0,29 15 0,-20-15 0,22 14 0,9 2 0,-2-6 0,2 13 0,-9-23 0,-14 6 0,13 0 0,-21-6 0,35 7 0,-31-9 0,18 0 0,-19 0 0,19 0 0,-19 0 0,33 0 0,-29 0 0,1 0 0,4 0 0,-23 0 0,6 0 0,1 0 0,-7 0 0,14 0 0,-15 0 0,7 0 0,-8 0 0,0 0 0,9 0 0,1-9 0,9-1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34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1 11221,'-37'0'0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36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11221,'55'14'0,"0"0"0,0-12 0,0-8 0,1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38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56 11221,'10'-20'0,"-2"3"0,-8 17 0,0 0 0,0-8 0,0 6 0,0-6 0,0 8 0,0 0 0,9 0 0,-7 0 0,6 0 0,-8 0 0,0 0 0,8 0 0,-6 8 0,6-6 0,-8 6 0,8-8 0,-6 0 0,15 0 0,-7 0 0,8 0 0,-8 0 0,7 0 0,-7 0 0,8 0 0,-7 0 0,5 0 0,-6 0 0,9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19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0 187 11221,'9'39'0,"-7"-5"-1887,9 24 0,6 17 0,-4-9 1887,-5 13 0,3-6 0,2 13 0,-4-17 1409,-9-12-1409,0 17 0,8-3 0,27-28 0,-24 16 0,2-14 860,22-61-860,-10-3 0,-21-9 0,28-34 0,-19 11 0,3-4 0,2-2 0,3-8-1135,1-27 1,-2-2 1134,-5 16 0,9-12 0,1 2 2269,-11 24-2269,10 7 0,3 1 0,4 3 0,6-8 0,-10 35 0,-1 24 0,-6 12 3392,-1 10-3392,-3 7 0,-14-17 0,15 23 0,-7-19 0,0 21 0,-2-17 0,-8 1 0,8-1 0,3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0.2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1 222 11221,'35'75'0,"-13"-34"-5661,5 45 5661,-10-49 684,1 48-684,2-28 0,-2-4 0,-1-1 0,-5 5 0,13-10 715,-15 13-715,8-36-98,-8 11 98,7-27 2913,-15-16-2913,6-2 0,0-33 0,-6 10 0,9-27 0,3-7 0,-2-4 0,4-3 0,2 0 893,3 5-893,0 4 0,1 1 387,1 5-387,-2-1 0,0 1 0,0 8 0,5-20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2:06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0 11221,'-11'70'0,"6"-18"0,2-4 0,3-11 0,0 25 0,-8-28 0,6-13 0,-23 47 0,21-48 0,-12 37 0,16-46 0,0-1 0,0-2 0,0-8 0,0 0 0,-8 0 0,-3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0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11221,'0'39'0,"8"-4"0,-6-16 0,15 48 0,-15-36 0,3 19 0,-1-1 0,-4-22 0,0 25 0,-9-10 0,7-17 0,-6 18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0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37 11221,'39'-20'0,"-5"4"0,-7 16 0,26 16-1450,-2-4 1450,21 23-2683,-1 18 2683,-11-10-50,-22 7 1,1 14 0,-4-2 49,-5-1 0,-2 1 0,12 26 0,-3-2 0,-17-30 0,-5-8 0,-3-1 0,13-10 0,1 6 0,-3-21 0,11 5 0,-15-19 0,-1-8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1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699 56 11221,'0'-31'0,"-8"6"0,-2 42 0,0 3 0,-7 17 0,7-1 0,-8 1 0,-11 13 0,-2 3 0,-5 8 0,-11 11 0,-1 1-3627,6-1 3627,8-24 0,-2 2 0,4-4 0,1-2 1037,-20 25-1037,3-3 0,1-3 0,3-11 0,9-10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1.3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 11221,'0'28'0,"0"7"0,0-15 0,-8 15 0,6 35 0,-10-19 0,-1 2 0,7 2 0,0-1 0,-6-3 0,-3-4 0,-3 6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2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11221,'48'-9'0,"34"8"0,3 0 0,-17-7 0,-1 5 0,11 0 0,-15 1 0,-13 0 0,44-6 0,-63 0 0,11-3 0,-13-7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2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1 11221,'-49'0'0,"14"0"0,27 0 0,8 33 0,0 7 0,0 18 0,0 3 0,0 11 0,0-11 0,4 0 0,0-1 0,-2-3 0,6 29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2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1 186 11221,'9'59'0,"8"-6"0,-1 2 0,-2 19-1402,4-23 1,0 0 1401,-9 29-2598,0-1 2598,-9-9 0,8 12 74,-6-3-74,7-19 0,-9 28 0,0-54 0,0 15 0,7-46 852,4-3-852,23-68 0,5 3 0,-19 11 0,-1-1 0,16-18 0,-17 20 0,-2 1 2571,7-21-2571,3-13 0,-1 0 0,-2 4 0,-2-8 0,1 2 1565,-2 29-1565,-1-35 0,-11 74 0,-8 11 0,0 20 0,8 23 0,2-3 0,17 55 0,-15-39 0,5 16 0,-1 1 0,-12-7 0,8 8 0,0-1 0,-10-9 0,6 6 0,1-3 0,1-19 339,0 20-339,6-51 0,3-8 0,-6-16 0,28-29 0,-27 2 0,7-7 0,1-2 0,-2-4 0,-3-12 0,1-1 0,2 10-1696,-6-29 0,-2 0 1696,7 31 0,-13-4 0,-2 3 0,4 21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3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1 11221,'29'10'0,"-2"-2"0,-9-8 0,1 0 0,8 0 0,-15 9 0,12-7 0,-21 14 0,5-6 0,-8 9 0,0 7 0,-8 3 0,-11 7 0,-26 26 0,13-19-1696,-7-3 0,2-2 1696,10-6 0,-33 19 0,40-30 0,1-3 0,11-10 0,16-16 0,11-2 0,1 0 0,32-14 0,-28 20 0,44-29 0,-36 28 0,46-27 0,-43 19 848,24-13 0,-38 7 0,6 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3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11221,'11'29'0,"6"5"-5661,9 20 5661,5-3 0,14 21 623,-15-11 0,1 7-623,-1 8 0,-1 3-20,1 0 1,-3-1 19,-2-2 0,-7-4 0,-7 18 0,5-20 0,-14 26 0,6-62 0,-8 15 0,-8-47 0,-11-10 0,-9-13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3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498 19 11221,'20'-10'0,"-4"2"0,-7 8 0,-7 0 0,6 8 0,-16 35 0,-12 12 0,-10 15 0,4-5 0,5-7 0,-1 1 0,-4 5 0,-3 6 0,-2 0 0,-8 7 0,-3 0 0,7-12 0,-6 21 0,1-11 0,-8 11 0,11-22 0,14-29 0,-11 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10:1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2:07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11221,'39'10'0,"20"-1"0,-34-9 0,26 0 0,-6 0 0,-4 0 0,4 8 0,6-7 0,-27 16 0,44 1 0,-44-6 0,19 38 0,-33-34 0,-10 44 0,-10-38 0,-41 45 0,25-40 0,-16 7 0,0-1 0,15-10 0,-40 20 0,53-31 0,-28 13 0,38-23 0,-12 6 0,16-8 0,8 0 0,2 0 0,42-8 0,-26 6 0,27-6 0,3-1 0,-16 7 0,30-6 0,4 0 0,-15 6 0,10-1 0,-1-2 0,-13-3 0,23 6 0,-41-7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4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0 11221,'47'0'0,"-2"0"0,-16 0 0,-2 0 0,-9 0 0,-8 0 0,6 9 0,-14 1 0,7 8 0,-9 26 0,0-20 0,-9 36 0,0-38 0,-18 37 0,6-35 0,-9 18 0,1 1 0,10-15 0,-45 48 0,49-54 0,-11 5 0,17-19 0,9-8 0,9-8 0,-7 6 0,30-15 0,56-9 0,-27 3 0,-9 11 0,-1-2 0,-7-11 0,-13 21 0,12-29 0,-14 13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5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184 185 11221,'19'20'0,"16"70"0,-12-55-1386,3 59 1386,-10-57 0,-5 24 0,7-18 0,1 19 0,-1-33 0,0 5 440,1-22-440,-1 13 0,1-23 0,-1-2 228,25-84-228,-23 39 0,1-4 0,15-24 0,0-1-422,-16 20 1,1 5 421,30-22 0,-6-6 0,-21 39 62,33-37-62,-51 61 0,19-11 0,-17 25 0,3 74 0,-1-7-423,-5-12 0,-2 1 423,-3 32 0,4-35 0,0 0 0,-2 30 0,3-5 0,1 15 0,-1-10 0,-4-21 0,0 1 0,2 20 0,0 11 0,0-13 0,-3 19 0,1-16 0,-2-4 0,-8-11 267,0 20 1,-8-2-268,-22-24 0,16-5 0,-1-4 0,-13-17 0,2-18 0,-18-3 0,2-6 0,-20-4 0,-3-1 0,1 3-696,-6-8 1,4 0 695,22 0-482,0-15 0,3-3 482,14 2 0,-24-35 0,42 22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5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11221,'21'0'0,"36"8"0,-38-6 0,32 7 0,-8-9 0,-2 0-1063,6 0 0,-13 0 0,-16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25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0 241 11221,'94'-29'0,"-36"7"0,-2 1 0,24-2 0,-31 2 0,0-1 0,2 7 0,-3 2-1252,15-8 1252,23-3 0,-31 22 0,-14-7 0,2 9 0,-24-8 0,-1-2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8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75 11221,'28'18'0,"48"0"-1407,-29 0 1407,41-7 0,-33-3 111,11-8 0,17-3 0,-5-2-111,-6-3 0,3-3 0,-5 2 0,11-2 0,-2-1 0,-13 0 0,-6-4 0,-9-1 0,0-5 0,1 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8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11221,'0'21'0,"0"-4"0,0-17 0,0 8 0,8-6 0,-6 5 0,55 10 0,-12-5 0,29 15 0,-6-13 0,-1-2 0,-1 9-1654,18-10 0,1-3 1654,-19 0-1040,14-6 0,1-4 1040,-9-6-15,-3 0 0,-1-3 1,-1-17-1,15-9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46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460 1748 11221,'-55'-14'0,"0"0"0,-27-30 0,14-4 0,44 13 0,-13-3 0,0-8 0,18-9 0,4 2 0,-10 4 0,6-43 0,4 0 0,6 38 0,9-39 0,0 57 0,9 8 0,9-25 0,-6 12 0,21-28 0,-21 36 0,8-14 0,3 2 0,-1 14 0,4-19 0,-1 0 0,-10 23-3392,26-24 3392,-29 24-755,64-34 755,-37 24 0,12-6 0,0 2 0,-8 17-219,26-27 219,-38 38 0,12-3 0,-31 16 0,21 0 0,-13 0 0,25 0 0,-6-8 2910,22-2-2910,-11-9 0,13 1 0,-24 0 1088,36-9-1088,-30 15 0,19-4 0,-13 16 0,-20 0 0,38 0 0,-25 0 0,6-4 0,1-1 0,-3 3 0,37-6 0,-46 8 0,23 0 0,-30 0 368,20 0-368,-32 0 0,23 0 0,-12 8 0,22-6 0,-23 15 0,29-7 0,-34 0 0,35 7 0,-37-7 0,35 25 0,-16 3 0,-4-7 0,-5 18 0,-23-35 0,0 21 0,7-8 0,-7-7 0,8 23 0,0-20 0,1 36 0,-1-35-3392,1 36 3392,-9-38-238,7 54 238,-15-47 0,6 38 0,-8-47 0,0 23 0,0-12 0,-8 22 0,6-22 0,-15 20 0,15-29 0,-23 38 0,21-36 3275,-28 44-3275,3-19 0,-2 0 355,5 2-355,2-14 0,11-6 0,-22 28 0,14-34 0,-13 34 0,13-37 0,-21 29 0,19-28 0,-20 20 0,23-31 0,-23 21 0,20-21 0,-36 23 0,35-14 0,-44 13 0,44-13 0,-44 22 0,35-21 0,-36 29 0,28-28 0,-37 12 0,35-17 0,-18-8 0,32 6 0,-38-5 0,30-1 0,-57 6 0,51-14 0,-43 6 0,51-8-848,-49-16 0,58-4 0,-25-17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47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847 1859 11221,'-28'11'0,"-48"6"0,37-24 0,-22 14 0,3-32 0,40 13 0,-33-7 0,8 3 0,18 14 0,-51-15 0,50 15 0,-25-14 0,24 6 0,15-1 0,-13-5 0,7-3 0,-3-9 0,-21-33 0,19 18 0,-7-31 0,1-11 0,15 13 0,3 0-1696,-7-6 0,2 1 1696,8 11 0,8 5-1273,24-27 1273,-18 31-219,14 0 1,1 3 218,-9 19 0,23-40 0,-15 50 0,31-59 0,-26 48-1702,35-42 1702,-38 47 1349,37-28-1349,-34 34 0,42-34 0,-42 44 0,50-25 0,-40 27 0,35-13 0,-32 16 1093,48-23-1093,-30 19 0,15-21 500,-36 24-500,-1-5 3159,-2 14-3159,37-14 0,-26 14 0,51-6 0,-48 8 0,5 0 0,-1 0 0,-5 0 0,11 7 0,-1 2 0,-17-5-1345,14 7 1,-3 2 1344,-23-2-96,42 7 96,-46 1 0,38 15 0,-36-11 0,44 28 0,-43-20 0,42 39 0,-43-36 0,14 12 0,0 0 0,-12-9 0,9 6 0,-2 0 0,-11-2 0,13 12 0,-25-24 0,7 14 0,-15-21 0,6 38 0,-8-36 0,0 27 0,0-31 0,0 23 0,0-20 0,0 12 0,0-17 0,0 25 0,0-19 0,-8 28 0,6-32 3345,-15 15-3345,7-15 0,-8 15 0,0-15 143,-9 32-143,-2-11 0,9-2 0,-5 1 0,15-27 0,0 13 0,-15 1 0,13-15 0,-6 13 0,2-15 0,5 8 0,-7 1 0,-9 8 0,7-15 0,-15 28 0,14-34 0,-13 35 0,21-37 0,-19 21 0,20-23 0,-24 23 0,16-21 0,-15 20 0,23-22 0,-20 15 0,19-15 0,-46 22 0,32-11 0,-41 13 0,46-15 0,-29 5 0,21-6 0,-24 8 0,24 1 0,-30 7 0,35-14 0,-42 13 0,43-23 0,-43 15 0,42-15 0,-19 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50.513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0 755 11679,'0'-28'-229,"41"-49"152,-22 47-1381,40-46 1435,-29 56-1684,37-32 0,8-5 1696,5 2 10,-6 3 0,14-10 0,-13 6 0,-27 18 0,-4 0 0,30-19 0,0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50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0 202 9090,'77'-26'0,"-1"0"0,0 0 0,0 0 0,-5 2 0,0-1 0,0 1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03:50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57 261 24575,'0'20'0,"0"52"0,0 15 0,0-34 0,0 2 0,0 10 0,0 8 0,0-7 0,0-13 0,0-3 0,0 5 0,0-1 0,-6 30 0,4 6 0,-9-32 0,9-8 0,-3 9 0,5-20 0,0 3 0,0-21 0,0 0 0,0 0 0,0 0 0,-5 0 0,4 0 0,-4 0 0,1 5 0,3-9 0,-8 1 0,8-8 0,-3-1 0,7-3 0,3-6 0,14-7 0,-3-3 0,23 4 0,-10 1 0,19 5 0,16 0 0,-9 0 0,24 0 0,-27-6 0,9 5 0,-3-5 0,-2 6 0,8 0 0,-12 0 0,5 0 0,-8 0 0,0 0 0,-7 0 0,6 0 0,2 0 0,-5 0 0,3 0 0,-14 0 0,-1 0 0,-5 0 0,4 0 0,-11 0 0,5 0 0,-11 0 0,4 0 0,-9 0 0,3 0 0,-4 0 0,-1 0 0,1 0 0,-1 0 0,1 0 0,-1 0 0,-4-4 0,-1-1 0,-4-5 0,5 5 0,-4-9 0,3 7 0,-4-13 0,0 4 0,0-5 0,0-6 0,0 5 0,0-12 0,0 6 0,0-7 0,0 0 0,0 1 0,-5-1 0,-2-22 0,-6-7 0,6-6 0,1-23 0,6 36 0,0-27 0,0 15 0,0-1 0,0-16 0,0 16 0,0 1 0,0 18 0,0 0 0,0 20 0,0-1 0,0 18 0,0 4 0,0 0 0,-4 5 0,-1 1 0,-4 4 0,0 0 0,0 0 0,0 0 0,-6 0 0,4 0 0,-9 0 0,10 0 0,-16 0 0,8 0 0,-15 0 0,-3 0 0,-15 0 0,-9 0 0,0-5 0,-6-3 0,6-11 0,-8 4 0,19-1 0,-1 0 0,-25-1 0,-16-8 0,33 12 0,8 0 0,0 0 0,-1 6 0,1-4 0,7 4 0,1-5 0,13 1 0,-4 5 0,16-3 0,-9 8 0,15-4 0,-4 5 0,5 0 0,1 0 0,4 0 0,1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48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0 24575,'0'32'0,"0"39"0,0 11 0,0-31 0,0 4 0,0 20 0,0 17 0,0 2 0,0-14 0,0-2 0,0 0 0,0 9 0,0 16 0,0 1 0,0-16 0,0-4 0,0-4 0,1 8 0,-1 7 0,-1-6 0,-2-2 0,0-8 0,-1-12 0,0-3 0,-3 6 0,-1-6 0,-5 6 0,-1 7 0,6-9 0,-4-8 0,5 6 0,0-14 0,-5 6 0,11-8 0,-11 0 0,11 0 0,-10-6 0,4 26 0,-5-21 0,5 24 0,1-15 0,1-6 0,-3 14 0,1-14 0,-5 14 0,10-6 0,-10 8 0,11 8 0,-11-6 0,4 7 0,0 0 0,-4-7 0,11 6 0,-11-8 0,10 9 0,-4-7 0,0 15 0,4-6 0,-11 0 0,9-17 0,0 0 0,-3 18 0,0-22 0,1-1 0,4 11 0,-9-8 0,9-2 0,-9-7 0,10-8 0,-11 5 0,11-12 0,-10 6 0,10-1 0,-10 3 0,10 6 0,-11 30 0,11-22 0,-5 22 0,6-30 0,0 1 0,-6-8 0,5-8 0,-4-2 0,0-10 0,4-1 0,-4-8 0,1-4 0,3-1 0,-3 10 0,4-11 0,0 5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50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203 994 11221,'-20'11'0,"-13"-3"0,29-8 0,-13 0 0,25-8 0,-6 6 0,7-31 0,-9 27 0,-9-35 0,0 37 0,-18-37 0,6 27 0,-13-38 0,21 30 0,-11-38 0,22 28 0,-7-29 0,9 14 0,27-17 0,12-1 0,18-9 0,-11 23 0,9-6 0,-6 11 0,18 2 0,-20 12 0,-2 4 0,0 10 0,4-9 0,14 6 0,-7-5 0,-1 8 0,9 8 0,-24 1 0,-5 9 0,-27 9 0,17 9 0,-11 3 0,21 5 0,-1-8 0,-2 1 0,12-9 0,-7 6 0,0-5 0,-8 15 0,-3 11 0,-7 1 0,-9 16 0,6 17 0,-5-17 0,7 32 0,1-53 0,-1 26 0,0-45 0,9 27 0,-7-28 0,23 13 0,-20-16 0,11-2 0,-16-16 0,1-2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5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0 11221,'-28'29'0,"9"-11"0,11-10 0,16-8 0,2 0 0,33 0 0,-18 0 0,42 0 0,-34 0 0,21 0 0,15 0 0,25 8-586,-19-7 0,5 0 586,7 3 0,5 0 0,-12-3 0,4-2 0,-5 1 0,3 0 0,-1 0 0,-5 0 0,4 0 0,-5 0 0,7 0 0,-2 0 0,14-4 0,8 0-1002,-4 4 1,7 0 0,-9-2 1001,-13-6 0,2 0 0,-3 6 0,12 2 0,-1 1 0,-17-2-173,-14-3 1,-4-1 172,18 4 0,7 2 0,-10-1 0,25 0-632,-6 7 1,17 3 0,-14-2 631,-34-5 0,0 0 0,25 5 0,12 1 0,-15-1-937,9 0 937,-4-6 1391,2 7-1391,6-9 0,-8 0 0,-37 3 0,0 1 0,48-2 0,-33 15 257,6-7-257,-8 8 2247,-15-7-2247,4-3 0,17-8 0,-34 0 3361,33 0-3361,-50 0 96,8 0-96,0 0 0,1 8 0,26-6 0,-14 6 0,14-24 0,-26-5 0,-1-16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51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387 0 11221,'19'21'0,"7"4"0,36-15 0,-9 0 0,27-2 0,-28-1 0,0 2 0,32 12 0,-33-4 0,-2 3 0,4 9 0,-10 14 0,-21-21 0,13 21 0,-8-7 0,-6 20 0,13 1 0,-5 15 0,7-15 0,-15-2 0,3 6 0,-21-28 0,5 10 0,-16-16 0,-19 2 0,-20 7 0,-35 17-1696,-4-9 0,-4 2 1696,29-9 0,0 0 0,2-8 0,-5 1 0,4-1-425,-7 7 0,2-2 425,-2-8 0,-2-1 0,-10 4 0,1-3 0,20-10 0,3-5 0,-33-4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52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1825 11221,'16'80'0,"-4"-11"0,0-19 0,3 7-1887,6 8 0,3 8 0,-2-3 1887,0 5 0,4 5 0,-1-10 0,5 11 0,4 5 0,-1-3 0,-2-10-359,2 1 0,-2-8 0,1 3 359,7 21 0,2 4 0,-2-10 367,0-11 0,-1-7-367,-5-6 0,-2-3 0,-3-8 0,3 2 0,9 4 0,6 4 0,-3-8 0,-6-10 0,4-4 0,19 11 0,12 1 0,-8-11 0,28-9 0,-22-10 0,10 0 0,-9-8 0,-22-11 0,2-8 0,37-14 0,15-9 0,-13 0-294,-28 6 1,-2-3 293,21-17 0,9-8 0,-13 5 0,-30 17 0,-2-1 0,15-15 0,7-8 0,-6 4 157,-10 7 0,-2 0-157,25-21 0,1-3 0,-17 13 0,-1-5 0,-4-4 0,2-8 0,0 4 0,-11 17 0,0 3 0,3-7 0,11-17 0,6-11 0,-1 1 0,-9 13-387,-1 5 1,-3 3 386,0-1 0,4-6 0,-3 0-238,-4 0 0,-3 0 1,-4 3 237,1-6 0,-2-1 0,1 3 0,3-5 0,-5 6 362,-10 10 0,-1-2-362,-2-2 0,4-9 0,1-5 0,-2 3 0,-2 2 0,-1 0 0,1 0 0,0-1 0,1-3 0,1-1 0,0-1 0,1-2 0,5-12 0,2-5 0,-1 5 0,-5 15 0,-4 12 0,-1 6 528,4-4 0,2-4 1,-5 12-529,1-6-122,-17 41 0,-19 8 0,-11 13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55.4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2448 37 11221,'-21'-11'0,"5"-5"0,16 14 0,-8-6 0,6 8 0,-14 0 0,14 0 0,-6 0 0,8 0 0,0 0 0,-9 0 0,-1 8 0,-8 2 0,8 9 0,-7-1 0,7 1 0,-1-1 0,3-8 0,0 14 0,6-11 0,-5 5 0,-2-2 0,7-5 0,-6 7 0,-1 9 0,7-15 0,-14 21 0,14-20 0,-14 21 0,14-5 0,-15-1 0,7 7 0,-17-7 0,15 1 0,-21 6 0,21 2 0,-15 1 0,9-1 0,0 6 0,-1-20 0,-7 36 0,6-34 0,-32 42 0,28-42 0,-19 26 0,24-31 0,-8 23 0,-9 12 0,-3 5 0,2-5 0,3 12 0,21-40 0,-11 49 0,13-51 0,-7 41 0,0-41 0,-9 34 0,7-36 0,-9 29 0,-2 4 0,-4-2-273,9-1 1,0-2 272,-1-14 0,9-3 0,-1-13 0,-32 54-507,16-44 507,-18 45 0,10-31 0,21-12 0,-13 18 0,8-14 0,7 2 0,-15 14 0,15 2 0,-7-14 516,17 10-516,-7-6 0,7-12 0,-8 42 536,-9-32-536,8 5 0,1 1 0,-5-5 0,-2 4 0,1-3 0,10-19 0,-20 25 0,15-25 0,-7 4 0,13-2 0,-28 15 0,35-21 0,-26 21 0,21-22 0,-23 22 0,11-12 0,-10 14 0,-1 4 0,-1-1 0,-8 20 0,0 0 0,0-11-1440,-10 23 1440,34-38 0,-5-13 0,12-1-914,-23 16 914,15-14-663,-7 23 663,8-22 0,1 20 0,-1-36 1182,10 17-1182,0-29 0,9 13 0,0-6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57.9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75 11221,'-20'10'0,"4"-2"0,16 0 0,0-6 0,0 6 0,0-8 0,0 0 0,0-8 0,0 6 0,0-6 0,0 8 0,0 0 0,8 0 0,-6 0 0,5 0 0,-7 0 0,0 0 0,0 8 0,-7-6 0,5 15 0,-14-15 0,13 14 0,-5-14 0,0 6 0,6-8 0,-7 0 0,9 0 0,0 0 0,9 0 0,-7 0 0,14 0 0,-6 0 0,1 0 0,5 0 0,-14 0 0,6 0 0,0 0 0,-5 8 0,5-6 0,-8 7 0,0-1 0,0-6 0,0 5 0,0-14 0,0-4 0,8-7 0,-6 0 0,14-9 0,-14 7 0,6 1 0,0-5 0,3 11 0,-1-5 0,-1 10 0,-9 16 0,0 19 0,0-5 0,0 13 0,0-17 0,-9 1 0,7-1 0,-14 0 0,13-7 0,-13-4 0,14-7-848,-7-7 0,9-12 0,0-9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00.6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0 167 11221,'82'-35'0,"-45"12"0,8 9 0,12 2 0,41-5 0,-4 1 0,-18 2-2831,24 0 1,-8 1 2830,-55 5-7,33 8 7,-34 8 1021,32 11-1021,-81 9 0,16 1 0,-38-11 0,17-9 0,-42 7 0,32-4 0,-40 14 1255,31-7-1255,-27 16 0,22-13 0,-9 13 0,49 0 0,4-13 0,16 21 0,8-22 0,3 30 0,0-18 0,6 36 0,-23-28 0,13 37 0,-23-35 0,6 42 0,-16-50 0,-3 24 0,-15-22 0,5-6 3392,-13 4-3392,-3-25 0,6-2 0,-12-25 0,23 5 0,-23-55 0,21 38 0,-22-38 0,16 46 0,-42-13 0,25 22-848,-16-5 0,17 9 0,5-3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01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 11221,'-19'0'0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05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75 130 11221,'9'-31'0,"-1"6"0,0 17 0,-6-2 0,7 0 0,-9 2 0,0 8 0,0 0 0,-9 0 0,7-9 0,-6 7 0,8-6 0,0 8 0,0 0 0,0-8 0,-8 6 0,6-7 0,-5 9 0,7 0 0,-9 0 0,7 0 0,-6 0 0,8 0 0,0 0 0,-8 0 0,5 0 0,-5 0 0,8 0 0,0 0 0,0 9 0,-8-7 0,6 6 0,-7-8 0,9 0 0,0 0 0,0 8 0,0-6 0,0 7 0,0-9 0,0 0 0,-7 8 0,5-6 0,-6 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03:5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24575,'0'20'0,"0"2"0,0 0 0,0 2 0,0-8 0,0 0 0,0 10 0,0-14 0,0 29 0,0-21 0,0 16 0,0-15 0,0 9 0,0-6 0,0 6 0,0-9 0,0 6 0,0-4 0,0 4 0,0-6 0,0-6 0,0 5 0,0-9 0,0 9 0,0-10 0,0 5 0,0-1 0,0-4 0,0 4 0,0-5 0,0-3 0,0-2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06.9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 11221,'20'-21'0,"-4"5"0,-16 16 0,0 0 0,0 8 0,0-6 0,0 6 0,0-8 0,0 0 0,0 9 0,0-7 0,0 6 0,0-8 0,0 0 0,-7 0 0,5 0 0,-6 0 0,8 0 0,0 0 0,0 8 0,0-6 0,0 6 0,0-8 0,0 0 0,0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09.5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56 461 11221,'20'9'0,"-4"-1"0,-16-8 0,0 0 0,-8 0 0,6 0 0,-5 0 0,-2 0 0,7 0 0,-6 0 0,8 0 0,0 0 0,0 9 0,0-7 0,0 6 0,0-8 0,-8 0 0,5 0 0,-5 0 0,8 0 0,0 0 0,8 0 0,-5 0 0,5 0 0,0 0 0,-6 0 0,7 0 0,-9-8 0,7 6 0,-5-7 0,6 9 0,0 0 0,-6 0 0,7-8 0,-9 6 0,0-5 0,0 7 0,0 0 0,-9 7 0,7-5 0,-6 6 0,8-8 0,0 0 0,-8 0 0,6 0 0,-5 0 0,7 0 0,0 0 0,0 9 0,0-7 0,0 6 0,-9-8 0,7 0 0,-6 8 0,8-6 0,-8 7 0,5-9 0,-5 0 0,8 8 0,-8-6 0,6 6 0,-7-8 0,9 0 0,-7 0 0,5 0 0,-6 0 0,8 0 0,0 0 0,0-8 0,0-3 0,8 1 0,2-22 0,8 17 0,1-28 0,7 6 0,-5-1 0,38-32 0,-32 35 0,24-24 0,-25 38 0,-5-13 0,5 22 0,-15-13 0,5 7 0,-14-11 0,6-8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14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773 1 11221,'11'10'0,"-44"47"0,14-37 0,-32 39 0,8-15 0,27-20 0,-33 27 0,28-5 0,-8 2 0,11-9 0,1-6 0,15-31 0,-14 22 0,14-11 0,-14 21 0,14-21 0,-15 11 0,8-13 0,-2 7 0,4-8 0,-10 15 0,13-13 0,-21 6 0,15-1 0,-9 9 0,9-11 0,2 17 0,0-21 0,6 7 0,-15 0 0,15 1 0,-5-1 0,-2 1 0,7-1 0,-23 17 0,21-13 0,-20 13 0,22-17 0,-14 1 0,14-1 0,-23 17 0,20-12 0,-19 3 0,22-1 0,-22 4 0,19-7 0,-27 27 0,28-43 0,-21 35 0,15-29 0,-1 15 0,-5-9 0,14 1 0,-5-9 0,7-2 0,0-8 0,0-8 0,0-2 0,0-9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15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1123 1 11221,'-69'27'0,"33"-15"0,-24 13 0,26-15 0,2 0 0,-12 7 0,7-15 0,9 14 0,-23-6 0,17 1 0,-27 5 0,30-14 0,-20 6 0,21-8 0,-24 8 0,8-6 0,-26 15 0,21-15 0,-2 5 0,18-7 0,6 0 0,-8 0 0,1 9 0,-1-7 0,8 6 0,3-8 0,15 0 0,3 0 0,8 0 0,0 0 0,8 0 0,3-8 0,7-2 0,0-8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15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718 0 11221,'-11'21'0,"-5"-5"0,13-16 0,-13 0 0,14 0 0,-14 8 0,-2 3 0,-11-1 0,0 6 0,3-14 0,-19 17 0,-3 3 0,4-6 0,-7 5 0,0 1 0,-2 5 0,12-15 0,-37 29 0,43-26 0,-24 27 0,46-30 0,-11 13 0,22-23 0,-6 6 0,8 1 0,25 1 0,-19 0 0,26 6 0,-13-5 0,34 24 0,-19-21 0,18 19 0,-34-23 0,33 25 0,-24-13 0,48 29 0,-42-29 0,20 13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17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1 11221,'20'10'0,"-4"-1"0,-16-9 0,0 0 0,0 8 0,0 19 0,0-5 0,0 5 0,-8 22 0,-2-23 0,-9 36 0,10-33 0,-8 30 0,6-32 0,1 32 0,2-39 0,8 31 0,-8-18 0,6 28 0,-6-22 0,8 6 0,0-16 0,0 38 0,0-14 0,0 13 0,0 10 0,0-33 0,0 20 0,0-18 0,0 0 0,0-6 0,0 14 0,-8 2 0,6 19 0,-7-23 0,9 24 0,-8-50 0,7 24 0,0 2 0,-7-18 0,8 50 0,0-62 0,0 47 0,-8-7 0,7-11 0,0 0 0,-7 18 0,8 9 0,0-44 0,0 10 0,0-8 0,0-4 0,0 5 0,0 7 0,0-20 0,-8 36 0,6-34 0,-7 18 0,9-25 0,0 1 0,0-10 0,0 8 0,0 10 0,0-5 0,0 5 0,0-11 0,0-14 0,0 6 0,0-8 0,0-8 0,0-2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18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11221,'11'20'0,"46"5"0,-28-23 0,24 7 0,-20-9 0,-29 0 0,20 0 0,-22 0 0,15 0 0,-15 0 0,7 0 0,-2 0 0,4 0 0,-2 0 0,0 0 0,-9 7 0,0-5 0,0 6 0,8 1 0,3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19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11221,'0'31'0,"0"1"0,8-22 0,-6 9 0,7-1 0,-1 8 0,-6-5 0,14 5 0,-14 9 0,6-12 0,0 45 0,-6-34 0,7 20 0,-1 3 0,-6-9 0,2 15 0,1 1 0,3 8 0,-6 12 0,6-15 0,-8-38 0,0 12 0,0 10 0,0-10 0,0 27 0,0-23 0,0 16 0,0-14-3392,0 20 3392,0-36 0,0 18 0,0 11 0,0-17 0,-8 41 0,-2-45 0,-9 36 0,8-34 0,3 43 0,8-43-2269,-8 27 2269,6-39-227,-5 11 227,7-21 0,0 30 0,0-26 2156,0 17-2156,0-7 0,0-4 0,0 14 3223,-9-8-3223,7-1 509,-6-7-509,8-2 0,0-17 0,0-2 0,0-8 0,0 0 0,0-8 0,0 6 0,8-15 0,3 7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19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11221,'38'0'0,"-3"0"0,-17 0 0,8 0 0,-5 0 0,13 0 0,-13 0 0,30 0 0,-1 0 0,-1 0 0,-14 0 0,-19 0 0,-14 0 0,6 0 0,-8 0 0,0 0 0,0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31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37 149 11221,'0'31'0,"0"2"0,0-31 0,0 47 0,0-14 0,0 28 0,0-10 0,-8 10 0,7-12 0,-7 19 0,-1 1 0,7 7 0,-6-19 0,8-10 0,0-47 0,0 7 0,8-9 0,-6-9 0,23-1 0,3-33 0,-5 19 0,9-27 0,-14 6 0,-5 4 0,11-20 0,-5-11 0,1 27 0,-1-31 0,-11 62 0,0-19 0,-6 31 0,7-6 0,-9 8 0,0 0 0,0 8 0,0-6 0,8 15 0,2-7 0,17 17 0,10 26 0,-7-18 0,13 24 0,-23-39 0,-1 7 0,5-9 0,-20 0 0,21 1 0,-15-9 0,1-2 0,-3-8 0,-8 0 0,0 0 0,0-8 0,8-10 0,-6-3 0,14-38 0,3-9 0,-7-1 0,21-25 0,-21 51 0,22-18 0,4-1 0,-8 19 0,14-10 0,-16 19 0,9 13 0,-9 11 0,-1 20 0,-26 19 0,-2 7 0,-17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03:5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24575,'0'25'0,"0"-5"0,0 7 0,0 0 0,0 2 0,0-1 0,0 21 0,0-10 0,0 20 0,0-9 0,0 0 0,0 0 0,0 8 0,0 2 0,0 8 0,0 0 0,0 0 0,0 0 0,0 22 0,0-2 0,0-2 0,0-21 0,0-23 0,0-8 0,0-5 0,0-2 0,0-6 0,0 0 0,0-5 0,0 3 0,0-8 0,0 4 0,0-6 0,3-4 0,3 0 0,11-5 0,-5 0 0,5 0 0,-2 0 0,1 0 0,11-6 0,1 0 0,14-1 0,1-3 0,7 8 0,8-3 0,2 5 0,8 0 0,30 0 0,-22 0 0,22 0 0,-30 0 0,-8 0 0,-2 0 0,-8 0 0,0 0 0,0 0 0,-7 0 0,-1 0 0,-1 0 0,-4 0 0,4 0 0,-6 0 0,6 0 0,-5 0 0,6 0 0,-8 0 0,-5 0 0,7 0 0,-18 0 0,6 0 0,-14 0 0,4 0 0,-8-4 0,2-1 0,-8-5 0,0 1 0,0-6 0,0-1 0,0-5 0,0-6 0,0-2 0,0-6 0,0-6 0,-5-3 0,3-6 0,-3-8 0,5 7 0,0-23 0,0 14 0,0-17 0,0 9 0,0 0 0,0 8 0,0 1 0,0 16 0,0 1 0,0 8 0,0 5 0,0 2 0,4 6 0,-3 5 0,9-4 0,-9 9 0,4-3 0,-27 9 0,7 0 0,-25 5 0,18 0 0,-5-4 0,0 2 0,-2-2 0,-6-2 0,-6 0 0,-3-7 0,-6 6 0,0-4 0,-1 4 0,-7-6 0,6 6 0,-14-5 0,13 10 0,-5-10 0,0 11 0,6-5 0,-6 1 0,7 3 0,1-3 0,7 5 0,1 0 0,7 0 0,7 0 0,0 0 0,7 0 0,0 0 0,5 0 0,1 0 0,1 0 0,3 0 0,-8-9 0,12 3 0,-6-8 0,8 4 0,0 5 0,1 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6:32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258 128 11221,'-61'-18'0,"4"8"0,55 2 0,-7 8 0,1-8 0,-3 5 0,-15-5 0,5 8 0,3 8 0,2 2 0,14 9 0,-14 32 0,14-16 0,-7 18 0,9-18 0,0-7 0,0 9 0,17 0 0,-13-8 0,28-3 0,-27-15 0,36-11 0,-2-43 0,18 0 0,-2-29 0,-27 33 0,-3 13 0,-15 1 0,0 21 0,-1-21 0,-1 15 0,-6 0 0,7-6 0,-9 5 0,0-7 0,0-1 0,0 1 0,-9-9 0,-1 7 0,-9-6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20.8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0 11221,'-11'0'0,"3"0"0,32 9 0,-18 1 0,19 0 0,-1 31 0,-1 8 0,6 11 0,-15-1 0,-4 0 0,-8-7 0,6 42 0,-8-41 0,8 12 0,-6 3 0,2-13 0,0 2 0,-4 25 0,-3 8 0,-2 2 0,-5 0-543,1-17 1,0-5 542,-1-21-462,-15 45 462,21-47 0,-8 4 0,0 0 0,10-8 0,-7 35 0,9-37 0,0 37 0,0-35 0,0 5 0,0 6 0,0 42 0,0-6 0,0-12 0,0-3 0,0-44 1030,0 45-1030,0-31 517,0-13-517,0 20 0,9-24 0,-7-7 0,6 3 0,-8-13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22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1473 11221,'-20'-43'0,"4"18"0,16-18 0,0 25 0,8-17 0,2 12 0,0-11 0,7-1 0,-8 13 0,2-13 0,5 16 0,-14 1 0,15 0 0,-7-1 0,8 1 0,17-25 0,-13 18 0,13-26 0,-16 31 0,32-56 0,-24 45 0,11-19 0,-1 0 0,-12 23 0,34-48 0,-20 34 0,16-30 0,-16 29 0,28-25 0,-40 42 0,24-17 0,-24 23 0,26-24 0,-18 27 0,16-25 0,-41 39 0,14-23 0,-19 13 0,11-15 0,-8 17 0,-6-6 0,22-3 0,-11-1 0,6-7 0,5 9 0,-20 8 0,12-7 0,-16 15 0,0-5 0,0 7 0,0 0 0,-8 7 0,6-5 0,-6 6 0,8-8 0,0 0 0,-8 0 0,6 0 0,-6 0 0,8 0 0,0 0 0,0 9 0,0-7 0,0 6 0,0-8 0,0 0 0,-8 8 0,-3 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23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 1 11221,'-29'16'0,"10"-12"0,11 21 0,8-23 0,0 15 0,8-7 0,-6 0 0,7 14 0,-9-11 0,0 54 0,0-30 0,0 40 0,0-37 0,0 21 0,0 4 0,0 1 0,0-3 0,0 2 0,0 15-1696,0-29 0,0 1 1696,0 38 0,0-37 0,0-2 0,0 6 0,0 3 0,0 1 0,0 8 0,0-3 0,0-3 0,0-12 0,0 35 0,0-43 0,8 43 0,-6-43 0,6 43 0,-8-43 0,0 51 0,0-49-2269,0 41 2269,0-45 1095,0 12-1095,0-25 0,0-1 0,0 0 0,0-15 0,0 13 0,9-15 2811,-7 8-2811,14 1 1755,-14-1-1755,6 1 0,-8 7 0,0-5 0,0-3 0,0-10 0,0 9 0,0-13 0,0 12 0,0-8 0,8 2 0,2 8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24.4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1419 0 11221,'-72'29'0,"29"-11"0,-17-9 0,40-9 0,-15 0 0,-18 8 0,10-6 0,-43 14 0,35-14 0,-20 6 0,-10 1-1696,15-8 0,-2 0 1696,-23 7-941,24-7 1,8-2 940,28 1-878,-29 8 878,28-6 0,-13 7 0,10-1 0,-1-6 0,-3 5 0,-6-7 0,16 0 2025,-14 0-2025,20 0 2314,-3 0-2314,18 9 453,16-7 0,2 6 0,9-8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24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626 1 11221,'-31'0'0,"-2"0"0,23 0 0,-49 24 0,-2 7 0,-15 8 0,-9 12 0,41-28 0,-25 20 0,38-23 0,-12 15 0,22-23 0,3 5 0,2-9 0,6 2 0,0 0 0,2 6 0,8-14 0,0 6 0,0-8 0,0 0 0,24 9 0,15 1 0,10 8-3392,12-7 3392,-22-3 0,14 0 0,4 0 0,21-4 0,-24 5 0,0-1-568,33-8 1,-45 0 0,19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26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2208 0 11221,'-59'54'0,"6"3"0,-12-8 0,22 2 0,8-14 0,13 2 0,-21-3 0,-11 40 0,12-29 0,-12 22 0,-3 7 0,20-23 0,1-3-891,-11 7 0,2-2 891,-17 23-227,-4-13 1,-3-3 226,-9-3 0,15-12 0,-9 8 0,11-13 0,2-10 0,6-10 0,6-1 0,24-3 0,-28 17 0,28-13-226,-28 30 226,28-30 0,-35 21 0,33-22 0,-50 14 0,40-15 0,-15 5 0,-3 1 0,6-2 0,-39 19 0,48-16 0,-24 2 0,30 0 0,-28 5 0,38-13 0,-5 5 0,3 1 0,3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0 203 11221,'70'-29'0,"1"1"0,-1-1 0,25 8 0,2 1-1345,-21-3 0,2-3 0,-5 7 1345,10 12 0,-15 7 0,-29 0-35,19 6 0,3 4 35,-6 2 419,1-3 0,-1 1-419,-11 6 0,-21-14 0,2 6 1985,-25-8-1985,-17 0 1282,5 0-1282,-39-8 0,26 6 0,-42-14 0,34 5 0,-53 1 0,43 38 0,8 17 0,13 23 0,7 7 0,-6-7 0,8 2-1696,29 30 0,10-6 1696,-5-12-1135,-4 12 1,0 2 1134,4-2-41,-14-28 0,-1 8 0,-1-11 41,3 6 0,-8 27 0,-8-61 0,-2-17 0,0-8 2207,-14-1-2207,12-9 0,-40-25 0,28 11 0,-52-45 0,50 34 0,-34-26 0,32 30 0,-1-5 0,2 8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3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11221,'28'11'0,"-2"-3"0,25-8 0,-15 0 0,13 16 0,4 9 0,10 34 0,-25-25 0,-2 2 0,-7 11 0,-7 0-515,-10 5 515,5 19 0,-17 1 0,0-21 0,-11 1 0,-3-2 0,0-11 0,-29 37 0,22-64-202,-30 4 202,26-16 0,-32-45 0,-2-16 0,22 10 0,-8-15 0,6 2 0,23 28 0,14 1 0,-6 23 0,8-21 504,0 29-504,49-20 0,-12 13-636,21 6 0,4 0 0,4-12 0,30 8 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4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1 663 11221,'68'-22'0,"1"1"0,-15 6 0,-2-2 0,2-9 0,-1-2-2727,29-8 2727,-39 14 0,6-1 0,26-6 0,13-2 0,-1 2-881,-19 9 1,-1 2-1,2-1 881,17-7 0,3-2 0,-1 4 0,-3 9 0,-2 5 0,-11 1 410,-20 3 0,0 0-410,25-5 0,10-2 0,-14 4 0,11 5 0,6-7 0,-2-3 0,-23 4 0,12 2 0,0-2 954,-16-9-954,10 6 0,-7 0 0,-35 0 0,20-11 0,-66 22 0,-3-7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03:55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24575,'14'0'0,"-3"0"0,8 0 0,3 0 0,1 0 0,4 0 0,0 0 0,3 17 0,5-3 0,0 10 0,-10 3 0,1-8 0,-10 8 0,1-6 0,-2 0 0,-4 6 0,-5-10 0,-1 9 0,-5-10 0,0 5 0,0-1 0,0-4 0,-9 4 0,-7-5 0,-25 11 0,11-9 0,-15 7 0,19-8 0,5-1 0,-4 0 0,15-6 0,-5-3 0,0 3 0,4-8 0,-4 4 0,6-5 0,-1 0 0,1 0 0,-1 0 0,1 0 0,-1 0 0,1 0 0,-1 0 0,1 0 0,11 0 0,5-5 0,18 4 0,-2-9 0,10 9 0,-5-4 0,7 0 0,0 4 0,-1-9 0,1 8 0,-1-3 0,1 0 0,-1 4 0,1-4 0,-1 5 0,1 0 0,-7 0 0,5 0 0,-10 0 0,4 0 0,-12 0 0,5 0 0,-9 0 0,4 0 0,-6 0 0,1 0 0,-5 3 0,-1-2 0,-4 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4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19 11221,'20'-11'0,"5"3"0,10 8 0,-11 8 0,60 19 0,-47 4 0,14 2 0,0 3 0,-14 15-2126,2-8 0,-2 2 2126,-15 14 196,1 24 1,-3 4-197,-8 9 0,-6-19 0,-4-5 0,-12-10 0,-17-9 0,15-20 0,-20 10 0,28-33 0,-54 7 0,24-15 0,-38 14 0,17-14 0,-41 6 0,22-8 0,9-49 0,34 28 3162,48-46-3162,34-11 0,-22 21 0,15 4 0,3 2 0,-4-6 0,28-6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5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92 11221,'39'11'0,"-13"5"0,-10-6 0,11 74-989,-13-41 989,19 51 0,-23-25 0,0-32 238,7 14-238,18-116 0,-11 30-435,-2-15 0,-1-2 435,-3 14 0,17-32 0,-12 35 0,20-24 0,-31 38 0,12 3 0,-13 10 682,7 16-682,1 18 0,-10 5-3081,16 55 3081,-21-39-463,20 39 463,-22-47-240,15 22 240,-15-28 0,15 10 0,-7-33 0,0-1 0,6-9 2732,-14 0-2732,7-9 1563,-9-26-1563,0-14 428,0-8-428,8-21 0,-6 35 0,15-51 0,-7 58 0,0-32 0,6 39 0,-6-8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5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11221,'21'19'0,"3"-1"0,-14 26 0,1-4 0,-3 16 0,-8 5 0,0-3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7.5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56 166 11221,'-11'-39'0,"3"5"0,25-1 0,-6 13 0,58-13 0,-15 67 0,2 16 0,32-1 0,-29 12 0,-8 12 0,-21 4 0,-7-2-286,9 19 286,-17-27 0,-3 10 0,-4-11 71,-8 16-71,-17 2 0,-8-3 0,-10-13-1661,-22-4 1,-4-4 1660,9-12-377,-4-17 1,2-7 376,21-14-183,-42-49 183,48 7 0,-1-20 0,5-5 0,12-6 0,6-8 0,3 0 0,2 14 0,7 6 0,2 4 0,-5 18 0,53-36 0,-31 40 0,36-24 0,-25 32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7.9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0 232 11221,'55'-20'0,"0"1"0,8-2 0,2-12 0,-1-3-1898,2-1 1898,-1 8 0,15 3 0,-29 15 0,27 11 0,-46 19 588,11 17-588,-33-5 311,-2 12-311,-8-31 0,-16 13 0,12-23 0,-21 15 997,23-15-997,-6 31 2,8-11-2,0 56 0,8-34 0,3 50 0,7-43 0,-4 5 0,-1 1 0,-1 8 0,2 22 0,-3 4 0,-9 1 0,-9-11 0,-3-4 0,4-18 0,-43 0 0,35-46 0,-45 3 0,34-16 0,-58-8 0,37-2 0,-34-8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8.3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1 516 11221,'67'-18'0,"4"-8"0,1 0 0,10 0 0,8-9 0,2 2-3736,0 19 3736,-35-3 0,1 1 0,-4 14 0,-2 2 1063,21-8-1063,-8 3 0,20 1 0,1 0 0,-13 1-801,-10 1 0,-1-1 801,31-3 0,12-4 0,-15 2 0,-39 3 0,-1 0 0,17-5 0,9-3 0,-3 1 0,5 1 0,0 0 0,-9 1 0,3 1 0,-9 1 0,26 0-227,-36-1 227,-23-1 1354,13-8-1354,-23 8 0,-1-7 0,-10 7 0,-18-9 0,-1-7 0,-9-2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8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1 11221,'57'0'0,"4"8"0,-14 3 0,12 22 0,2 9 0,-20-10 0,-2 2-1037,17 15 1,-5 2 1036,-8 12 0,-33 7 0,-1-20-7,-18 47 7,-1-52 0,-41 39 0,16-51 0,-18-2 0,-4-1 0,-1 1 238,-36-8 1,-7-11-239,6-27 0,24 11 0,9-6 0,21-27 0,41 10 0,0 9 0,0-1 0,16 1 0,-3 0 0,62-26 0,-36 20-362,37-16 0,8-4 1,-3 0-1,-6 4 1,0 0-1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9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0 202 11221,'39'19'0,"-4"0"0,-8 15 0,-15-3 0,12 22 0,-17 1 0,-4 4 0,8 38 0,-7-35 0,-1-3 0,-3 12 0,9-42 0,-7-9 0,23-11 0,-13-16 0,6-3 0,-2-7 0,-14 0 0,23-42 0,-13 24 0,5-11 0,1-1 0,2 5 0,16-35 0,-16 38 0,7-5 0,-17 18 0,6 25 0,-6 4 0,9 25 0,-9-7 0,14 39 0,-11-32 0,13 57 0,-7-49 0,-1 51 0,-7-52 0,5 26 0,-6-40 0,17-9 0,-7-14 0,23-80 0,-13 15 0,-11 14 0,-1 0 0,9-18 0,0 1 0,-15 11 0,9 8 0,-1 0 0,-14-12 0,27-7 0,-23 20 0,8 12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09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 11221,'47'0'0,"-11"0"0,-9 0 0,8 7 0,-5-5 0,7 15 0,-10-15 0,-17 15 0,-2 17 0,-16 7 0,-2 6 0,-17-12 0,-10-1 0,7-11 0,-30 20 0,36-22 0,-27 5 0,38-15 0,-3 5 0,16-14 0,0 6 0,0-8 0,16 8 0,-3-6 0,29 6 0,-11 0 0,38-6 0,-17 6 0,7-13 0,2-6 0,7-9 0,-12 3 0,1-3 0,8-16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35.73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4031 684 16439,'-38'0'-439,"-20"0"1,0 0-67,11 0-1519,-14 0 0,-15 0 0,12 0 1704,4 0 215,-1 0 0,-4 0 1355,-30-9-1411,4-1-70,7 8 1,-2 2 456,27 0 0,0 2-265,-29 9 0,1 5 68,34-4 0,-3 4 13,-10 6 0,-12 4 1,0 3-1,9-3-137,-5 3 0,0 3 153,-2 2 0,-12 8 0,1-1 0,15-5 94,14-2 1,5-2 8,-27 15 0,5 2 142,2 14-143,8-10 0,-1 1-29,24-18 1,-3 3-82,-9 7 1,-10 8 0,-1 2 0,10-9 38,4-4 1,2 1-32,-16 19 0,-7 8 1,12-8 34,24-19 0,3 2-39,-8 10 0,-7 13 0,0 0 1,6-7 1166,2 5 1,1 1-1181,-1-5 0,-6 9 0,0-1 1,8-11 41,7-10 0,3 0-8,-1 15 1,-1 9 0,2-9 35,1-13 1,2 0-105,2 19 1,3 9 0,2-8-32,2-17 0,3 3 18,4 10 0,2 14 0,1 2 1,1-11-80,-1 0 1,2 3 14,0 11 1,1 17 0,1-1 0,2-17-78,2-16 1,5 0 57,5 13 1,4 17-1,4-1 1,-1-17-115,3-17 1,6-2 153,4 9 1,7 12 0,3-1 0,-2-11-87,11 3 0,0-7-541,-8-12 1,1 1-1,-2-2 537,3 8 1,0-3 22,16 7 1,-1-3-14,-22-20 1,1 0 68,8 2 0,5 4 0,-3-7-25,-7-8 0,3-2-27,29 6 0,14 3 0,-10-3-11,-21-6 1,2 1 71,9 0 0,12 5 0,0 0 0,-13-6-52,-11 0 1,-1 0 51,26 9 0,12 4 0,-10-5-6,-21-9 0,-1-1-14,22 9 1,10 3 0,-13-5-15,-29-13 0,0-3 57,19 2 1,10 0 0,-9-5-24,-22-8 1,0-3 25,23 1 1,12 1 0,-9-2-12,-16-2 0,3 0 13,14 0 1,16 1-1,0 0 1,-13-3-18,-9-2 0,1-2 27,0 2 0,14-1 0,5 1 0,-4 0 0,-15-1-18,2-1 0,-1 0 25,7 0 1,14 0-1,1 0 1,-11 0-1056,16 0 1,-5 0 1057,-21 0 0,3 0 1,-4 0-16,13 0 0,-3 0-673,-3 1 0,-4-2 683,-16-2 0,3-2-290,10-2 1,7-2 0,-7-1 288,-17 0 0,2-3-140,32-7 0,13-5 0,-13 3 139,-30 6 1,1-3 4,12-8 0,15-6 1,1-3-1,-14 5 5,-8 1 0,-1-1 0,5-4 0,11-6 0,-1-1 0,-12 6 0,-11 4 0,-1-1 72,27-13 1,13-7 0,-14 7-73,-28 12 0,-1 0 0,21-10 0,9-4 0,-9 3 0,-22 10 0,0-2 0,16-14 0,9-7 0,-8 4 458,-10 10 0,1-2-458,8-9 0,13-12 0,0-1 0,-12 13 0,-6 9 0,-1 0 0,2-8 0,10-10 0,-2-1 0,-12 12 0,-15 13 0,-2 0 0,8-12 0,4-7 0,-6 7 0,-8 12 0,-3-2 0,9-19 0,2-10 0,-5 7 0,-10 14 0,-2-4 0,4-23 0,4-19 0,-2-2 0,-8 15 0,-8 11 0,-3-1 61,0 3 0,4-15 0,2-4 1,-3 5-1,-3 15-61,0-2 0,-3 3 0,4-25 0,2-12 0,-3 13 0,-3 29 0,-3-1 0,-4-16 0,-2-17 0,-4-4 0,-4 7 67,-8-4 0,-7 4 0,1-5-67,4 4 0,2-6 0,-2 1 0,-3 8 0,-6 3 0,-3 7 0,0 7 0,-2-5 0,-1 3 0,4 12 0,-2-1 0,1 4 0,0 4 0,-1 0 0,-8-15 0,-5-7 0,4 12 240,-19-16-240,13 30 0,-7-5 0,2 8 715,7 16 0,-4 1-715,-23-18 0,-11-7 0,10 10 0,-21-2-158,28 16 1,-6-6 0,8 7 157,-15-7 0,-14-2 0,-2 0 1126,42 21 1,-2-1-1127,-23-10 0,-10-4 0,9 5 0,22 9 0,-2 1-551,-15 0 0,-14-2 0,-1 2 0,11 4 551,3 4 0,0 3 0,-25-1 0,-10-1 0,13 5 0,33 7 0,0 2 0,-37 6 0,-16 2 0,14 0 0,30-2 0,-1 1 0,-8 0 0,-12 3 0,-4 0 0,3 2-409,9-1 0,1 2 0,1 0 1,4-1 408,-6-1 0,4-1 0,-3 1 0,-16 3 0,-3 3 0,13-1-71,17 1 1,9-1 70,-35 6-333,24-3 1,-9 5 0,7-3 332,18-9 0,-2 1 0,-32 16 0,-13 8 0,14-6 387,35-17 0,2 1-387,-18 10 0,-8 5 0,9-5 0,-24 5 0,2 11 0,0 2 0,37-20 0,2-1 177,-35 21 1,2-2 0,-7-3-1,33-17 1,1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1:47:05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46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19 11221,'-29'0'0,"-6"-8"0,7-2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49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55 101 11221,'-30'0'0,"5"0"0,25 0 0,0 0 0,16-9 0,-12 7 0,21-6 0,-23 0 0,15 6 0,-15-7 0,22 9 0,-20 0 0,29 0 0,-29 0 0,29 9 0,-29-7 0,12 14 0,-8-14 0,-6 15 0,7-15 0,-9 14 0,0-6 0,-9 9 0,0-9 0,-10-2 0,1-8 0,7 0 0,-5 0 0,13 0 0,-5 0 0,0-8 0,7-2 0,-7-9 0,8 9 0,0-6 0,0 5 0,16-7 0,-12 8 0,20 1 0,-13 9 0,-1 0 0,6 0 0,-5 9 0,-2-7 0,0 22 0,-9-20 0,0 29 0,0-29 0,-16 29 0,12-28 0,-29 19 0,29-22 0,-21 6 0,22-8 0,-13-8 0,15 6 0,-7-22 0,8 11 0,16-21 0,-4 13 0,31-14 0,-20 14 0,11 3 0,-15 10 0,-1 8 0,1 0 0,-9 16 0,-2-12 0,-8 37 0,0-27 0,-25 38 0,19-38 0,-44 27 0,37-29 0,-22 7 0,17-11 0,-1-8 0,8-8 0,-5-11 0,15-9 0,1-9 0,1 8 0,32-14 0,-27 29 0,52-27 0,-50 37 0,49-21 0,-35 31 0,8-12 0,-14 14 0,-8 0 0,-6 3 0,6 15 0,-8-5 0,-8 5 0,6-7 0,-22 7 0,11-13 0,-13 3 0,15-16 0,-6 0 0,15 0 0,-14 0 0,14 0 0,-5 0 0,7 0 0,0-8 0,0 6 0,7-14 0,4 14 0,7-7 0,-8 9 0,7 0 0,-15 0 0,14 9 0,-14-7 0,6 14 0,-8-6 0,-8 9 0,6-9 0,-31 6 0,27-14 0,-35 6 0,28-8 0,-12 0 0,14 0 0,-5-8 0,14-2 0,-6 0 0,8-7 0,0 15 0,0-14 0,0 14 0,8-14 0,10 14 0,3-7 0,5 9 0,-7 0 0,-1 17 0,-8-13 0,7 29 0,-15-21 0,6 23 0,-16-15 0,-11 7 0,7-17 0,-30 6 0,29-14 0,-30-2 0,22-18 0,2-2 0,11-7 0,8 9 0,0-1 0,0-7 0,8 13 0,3-3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12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149 1171 11221,'-60'-59'0,"17"7"0,19 9 0,20-6 0,-13 0-4252,17-18 4252,0 34 0,0-12-84,0-6 84,8 10 0,19-47 0,-4 35 0,13-4 0,3 4 0,-2 14-978,21-21 1,2 3 977,-10 27 0,-5-4 0,4 0 0,39-9 0,-39 27 1955,35-25-1955,-39 23 0,-4 5 0,45-11 0,-42 22 0,8-7 0,-1 1 0,-6 6 0,14 12 0,0 4 0,-9 3 472,0 7 0,2 3-472,21 18 2168,-11-12-2168,-1 10-798,-26-17 798,-15-5 0,24 30 0,-30-26 0,35 42 0,-43-42 0,21 21 0,3 7 0,-13 13 0,0-16 0,1 0 0,-2 22 0,-14-25 1114,14 6-1114,-14 3 0,15-8 0,-8 38 0,2-49 908,-4 47-908,-7-59 0,0 42 0,0-43 0,0 20 0,0-34 0,0 14 0,0-12 0,-24 23 0,10-14 0,-53 30 0,32-27 0,-18 11 0,-4-2 0,-1-9 0,3 2 0,-13 5 0,5-4 0,4-3 0,0-3 0,-5-1 0,-6-1 0,7-3-549,8-1 0,4-5 549,-37-10-3029,19 0 3029,25 0-407,-7-3 0,0-2 407,4-5 0,-1-6 0,2-3 0,5-4 0,-2-16 0,0-5 0,-2-12 0,-8-25 159,37 19 0,16 7 0,0-11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47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24575,'22'-5'0,"-9"4"0,18-3 0,-15 4 0,2 0 0,-4 0 0,-5 0 0,0 4 0,-4 1 0,-1 4 0,0-4 0,-2 3 0,2-2 0,-4 3 0,0 0 0,0 1 0,0-1 0,0 0 0,0 1 0,0-1 0,0 1 0,0-1 0,0 0 0,0 0 0,0 1 0,0-2 0,-4-2 0,-1-3 0,0-3 0,1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2.0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0 212 11221,'50'-4'0,"1"0"0,-3 5 0,4-4-1887,11-10 0,7-7 0,-8 4 1887,23 6 0,-16-5 0,10-4 0,-18 4 1409,-22 5-1409,37-11 0,7-1-1409,-9 6 1409,-1-1 0,-10 9 0,-38 18 0,-25 9 2269,-8-9-2269,6-1 0,-14-9 0,14 0 3392,-22 0-3392,11 0 0,-13 7 0,7-5 0,1 6 0,7 1 0,-21 9 0,26-6 0,-18 37 0,24-32 0,2 37 0,3 8 0,6-9 0,5 34 0,2 5 0,5-13 0,-10-8 0,2 19 0,-2 4 0,-3-14 0,-6 0 0,-2-2-97,7 12 0,2 8 1,-9-16 96,-26 12 0,11-63 0,-13 11 0,-9-21 0,13-3 0,-46-1 0,34-15 0,-28 7 0,17-9 0,-26-9 0,26 7 0,-47-23 0,73 13 0,-30-15 0,39 17 0,-8-39 0,7 14 0,3-36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2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369 0 11221,'-57'40'0,"-1"0"0,16 3 0,1 0 0,-7-6 0,6 4 0,16 13 0,9 2-1453,-2 7 1453,10 35 0,4-36 0,1-1 0,4 33 0,0-16 0,-1 12 0,2-10 0,3-24 0,1 0-7,0 22 1,2 11-1,7-18 7,33-4 0,2 19 0,37-68 0,-33-9 0,18-9 0,-25-9 0,-10-1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3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57 111 11221,'-29'19'0,"10"-9"0,11-2 0,8-8 0,8 8 0,11 10 0,1 3 0,7 30 0,-9-10 0,-7 21 0,-4 4 0,4 6 0,-6-2 0,-3-3 0,-2-15 0,0 33 0,0-58 0,0 22 0,0-47 0,17-18 0,-13 2-3392,37-62 3392,-35 39 0,14-14 0,1 0 0,-9 6 0,15-41 0,-17 53 0,7-10 0,-15 33 0,14 18 0,-14 12 0,14 50 0,-14-25 0,11 10 0,-1 0 0,-7-7-1135,10 15 1,2 1 1134,-4-16 1783,13 39-1783,-8-67 0,9-4 0,-7-16-108,16-24 108,-17 9 0,32-69 0,-26 38 0,5-17 0,-1-3 0,-6 0 0,6-10 0,1-1 0,-5 7-1036,2 9 0,-3 2 1036,-11 10 187,27-29-187,-34 43 286,35-24-286,-29 47-372,24-13 0,-17 23 0,8-6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94 1 11221,'-9'63'0,"7"-30"0,-6 8 0,8-31 0,0 24 0,0-11 0,0 12 0,-9 41 0,0-43 0,4 17 0,-1 0 0,-10-18 0,6 54 0,-1-49-848,3 22 0,8-40 0,0-1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3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222 1 11221,'0'38'0,"0"-11"0,0-19 0,0-8 0,-8 0 0,-3 8 0,1 2 0,-14 9 0,3 8-1063,-32 17 0,13-2 0,-14 11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4.3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0 150 11221,'0'63'0,"0"-6"0,9 23 0,-7-21 0,6 13 0,-11 16 0,-2 2 0,3-4 0,-3 4 0,1-10 0,4-52 0,0-20 0,0-26 0,17-35 0,-5 2-1696,12-13 0,3-1 1696,6-5 0,-5 12 0,6-11 0,-2 10-77,24-23 77,-19 24 0,6-8 0,-3 10 0,23-11 0,-18 16 0,-2 8 0,-4 22 0,4 21 0,-30 21 0,11 24 0,-14 1 0,0 34 0,-1-27 0,-8 7 0,-2-1 0,1-10 0,0 15 0,0-1 0,0-15 0,0 37 0,0-63 0,0 11 0,0-39 3353,0 4-3353,0-17 0,24-31 0,-9 15 0,9-11 0,2-2 0,-3-5 0,3 5 0,-1 0 0,-2-4 0,20-25 0,-22 36 0,13-29 0,-14 38-819,-1-3 0,-3 18 0,-5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0:59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4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0 11221,'19'37'0,"-9"-16"0,7 3 0,-15-13 0,14-1 0,-6 6 0,9-14 0,-1 15 0,0-7 0,-8 8 0,-1 17 0,-9-13 0,-16 54 0,3-47 0,-29 46 0,19-61 0,-28 27 0,28-29-3392,-11 7 3392,15-11-60,-8-8 60,15 0 0,-5 0 0,17 0 0,17 0 0,-5 0 3363,39 0-3363,-1 0 89,-2 0-89,36 0 0,-47 0 0,33-8 0,-33-11 0,0-9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4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847 1 3029,'18'20'0,"-8"4"330,31 11-330,-17-10-58,32 15 1,7 3 57,7 3 0,5 12 0,-3 4 929,-9 4-929,-28 4 0,-9 5 0,-9 9 0,-34-11 0,-15 14 0,-1-8 0,2-12 0,-7 3 0,-2-4 0,-9 12 0,-6 5 0,0-4 0,4-11 0,-6-2 0,2-9 0,-2 3 0,3 1 0,-1 6 0,-1-3 0,4-9 0,-19 7 0,1-12-29,-10-7 0,0-4 0,11 0 1,-3 0-1,10-9 0,-1 0 1,0 0-1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5.5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56 11221,'20'11'0,"12"-3"0,-19-16 0,22 5 0,9-13 0,-2 14 0,18-14 0,4 14 0,1 2 0,19-8-1213,-10 7 0,-1 2 1213,1-1-1112,-17 0 1,1 0 1111,34 0-622,7 3 0,0 2 622,-5 5-480,-26-6 0,9-1 0,-11 0 480,13 5 0,-17-10 0,-1-4 0,11-12 0,-7-11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35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19 11221,'-9'37'0,"1"-16"0,8-4 0,8-26 0,26-9 0,-1-3 0,28 3 0,-29 1 0,10 15 0,3-6 0,-12 8 0,59 8 0,-45 2 0,24 3 0,3 1 0,4 7-137,-19-10 0,5-4 137,-2-5 0,-2-4 0,35-8 0,-29 0 0,1 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4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24575,'37'0'0,"50"0"0,23 0 0,-27 0 0,4 0 0,0 0-1835,-1 0 0,0 0 1,0 0 1834,3 0 0,0 0 0,-11 0 0,-14 0 0,-5 0 0,4 0 0,1 0 823,17 0 1,-4 0-824,19 0 0,-16 0 890,-39 0-890,-30 0 0,4 0 0,-10 0 0,-1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51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9530,'12'0'0,"10"0"4160,12 0-4160,17 0 0,9 0 0,16 0-1185,-26 0 0,1 0 1185,43 0 0,-40 0 0,1 0 1074,3 0 1,2 0-1075,22 0 0,0 0 0,-18 0 0,-1 0 1843,8 0 1,-5 0-1844,0 0 0,-20 0 635,3 0-635,-15 0 6784,1 0-6784,-7 0 0,-6 0 0,-7 0 0,-1 0 0,-3 0 0,4 0 0,-6 0 0,1 0 0,-1 0 0,-1 0 0,1 0 0,0 0 0,-4 4 0,-1 0 0,-4 5 0,0 0 0,0-4 0,0-1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39.412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350 19 14047,'37'-11'1076,"0"3"-847,-17 16-1222,-4-6 729,-7 7 335,-7 7 721,6-12-1170,-8 29 1212,0-21-270,0 14 49,-8 1 848,6-7-399,-15 7-126,7-9-585,0 1 952,-14 16-1195,19-21 175,-27 35-154,27-43-285,-27 43 183,28-35 86,-13 21-73,17-25-246,0-2 99,0 1-177,0-7 155,0 6-9,0-8-825,0 8 687,8-6-1061,-6 7 1096,7 7-228,-9-12 469,0 21 0,0-15 0,0 8 833,0-8-833,0-1 1072,0-1-830,0 2 226,0 0-468,-9 6 240,7-13-306,-15 21 184,15-20 121,-14 21-102,14-23-161,-14 14-34,14-6 255,-15 9-453,15-1 433,-22 9-310,20-15 210,-21 21-136,15-21 107,-16 31 173,13-28-403,-11 25 375,14-35-753,0 11 727,2-8-538,8-6 292,0 14 55,0-14-138,0 15 146,0-15-161,-8 14 870,5-14-936,-5 22 618,8-11-375,0 5 0,-8-2 240,6-5-47,-7 16 105,9-7-541,-8 15 567,6-23-480,-7 21 404,9-29-248,0 20-240,0-14 47,0 1-105,0-4 298,0 2-233,0 1 69,0 17-84,0-15 248,0 13 0,0-23 0,0 14 0,0-14 0,-7 14-23,5-5-80,-6-1-71,8 6-72,0-14 0,-8 6-65,6 1 254,-7 1-143,9 8-23,0-7 79,0 5 72,9-6-471,1 17 272,0-15-215,6 13-156,-6-15-22,9 0-181,-8-2 147,5 1-152,-14-7 811,14 14-299,-14-14 251,22 14-228,-20-14 81,29 15 221,-29-15-153,37 6 205,-35-8-113,35 8-122,-29-6 55,23 14 24,-15-14 233,24 23-84,-22-21 33,22 21-80,-25-15-188,17 8 162,-25-8 136,22 7-67,-29-15-144,21 14 174,-15-14-58,8 14 171,-7-13-123,5 13 201,-14-14-182,15 7-75,-15-1 658,14 2-676,-6 0 223,9 7-200,-9-15-31,15 22-73,-13-20-195,15 21 442,-9-23-729,8 14 547,3-6-278,-1 0 52,-1-1 217,-17-1-4,-1-6 114,-1 6-44,2-8 51,0 8 12,6-6 45,-5 6 38,-1-8 12,7 9-301,-15-7 289,6 14 36,0-14-345,-6 6 529,5-8-306,-7 0-34,0 0-41,0 8 648,0-6-189,0 15-182,0-15 356,0 14-494,0-14 346,-7 14 175,5-14-180,-6 15-300,0 1 4,6-5-87,-7 19 49,9-28-146,-8 29 146,6-29-159,-15 29 175,15-21-240,-6 15 74,8-9-93,0-7-50,0-3-3245,0 8 3247,0-12-16,0 21 4,0-15 55,-8 0-18,6 6 189,-6-5-6,8-1 3329,0-1-3392,0-2 0,0-5 0,0 6 0,0 1-60,0-7-9,0 14 6,0-14 63,-8 7-26,6-9-460,-6 8 444,8-6 42,0 5 0,0-7-486,0 0 1,-9 9 456,7-7 28,-6 6 457,8-8-604,0 0 1,0 0-1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41.742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10 1 12770,'-10'21'1886,"10"12"-1749,2-29-447,6 20 215,0-14-181,-6 8 357,15 17-164,-6-4 229,-1 6-449,15 6 80,-21-29 296,28 35-191,-20-35 103,23 29-231,-23-31 97,21 21-47,-29-29-14,37 38 99,-35-36-109,27 26 131,-23-30 28,8 23 82,1-21-61,8 29 85,-15-29-137,21 20 23,-21-14 29,14 0-66,-7 7 112,15-15-45,-11 6-17,19 0-18,-29-6 141,28 6-34,-27-8 56,38 0 69,-30 0-83,29 0-49,-29 0 123,29 0-70,-28 0-11,28 0 14,-28 0-82,19 9-83,-21-7 39,22 14-116,-20-14 121,36 15-75,-34-15 80,42 14-68,-34-14 75,28 15-4,-22-7-32,22 17 43,-28-15-91,43 21 49,-42-13-65,20 0 73,-28 5 14,1-15 0,-6 8 73,21 9-3,-19-15-53,20 21 94,-23-21-72,31 23 30,-26-23-152,18 13 113,-25-23 37,41 22-45,-22-19 143,49 35-210,-45-25 102,29 35-7,-37-27 55,34 20-44,-43-22-62,52 14 25,-49-23-122,24 13 136,-41-23 61,14 6-83,-12 0 12,40 10 9,-20-6-59,30 21 70,-23-29 132,22 29-123,-28-21-88,50 31 27,-54-20 76,47 20-50,-53-23 88,36 23-11,-35-21-80,44 30 88,-44-22 90,35 24-47,-36-24 8,20 22 35,-22-38-199,21 27 104,-19-37-66,28 4 50,-28-10 19,44-39 1,-32 16 0,26-28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08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0 203 11221,'0'-21'0,"9"-4"0,-7 23 0,31-30 0,-27 26 0,26-27 0,-29 31 0,13-7 0,-14 18 0,7 25 0,-18-9 0,-1 26 0,-1-39 0,-5 13 0,15-23 0,-7 6 0,8-8 0,0 0 0,0-8 0,0-2 0,0-9 0,8 1 0,10-9 0,2 7 0,7-7 0,0 9 0,-7 0 0,7 7 0,-18 3 0,8 8 0,-6 0 0,-1 8 0,6-6 0,-14 23 0,6-21 0,-8 21 0,0-15 0,-8 0 0,6-2 0,-6-8 0,8 0 0,-8 0 0,6 0 0,-6-8 0,8 6 0,0-23 0,0 21 0,0-20 0,0 22 0,0-15 0,0 15 0,0-14 0,0 14 0,0-6 0,8 8 0,-6 0 0,6 0 0,-8 0 0,0 0 0,8 0 0,-6 0 0,6 0 0,-8 0 0,0 0 0,0-9 0,0 7 0,0-6 0,0 8 0,0 0 0,-8 0 0,6 0 0,-6 0 0,8 0 0,0 0 0,-8 0 0,6 0 0,-6 0 0,8 0 0,0 0 0,0-8 0,0-2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10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11221,'10'20'0,"-3"-4"0,2-7 0,-7-7 0,6 6 0,-8-8 0,0 8 0,0-6 0,0 6 0,0-8 0,8 0 0,-6 8 0,7-6 0,-9 7 0,0-9 0,8 0 0,-6 8 0,7-6 0,-9 6 0,7-8 0,4 8 0,-2-6 0,8 15 0,-15-15 0,14 14 0,-14-14 0,14 14 0,-5-6 0,-1 1 0,7 5 0,-7-6 0,0 0 0,6 7 0,-14-15 0,23 23 0,-20-21 0,27 28 0,-28-28 0,21 21 0,-23-7 0,6-5 0,-8 19 0,0-28 0,0 29 0,0-29 0,0 21 0,0-7 0,0-6 0,0 30 0,-8-12 0,6 9 0,-7-4 0,1-17 0,6 0 0,-6 1 0,0 7 0,6-5 0,-22 14 0,19-15-3392,-27 23 3392,27-20-152,-19 12 152,14-17 0,-9 16 0,8-19 0,-5 34 0,14-35 0,-22 37 0,20-36 0,-21 25 0,15-3 0,0-12 0,-7 57 0,7-62-2218,0 48 2218,1-40 968,2 18-968,5-16-586,-6 21 586,8-29 0,8 29 0,2-28 0,16 12 0,-5-16 0,-3-9 2408,7 14-2408,-13-20-1292,15 12 1292,-9-7 872,1-7-872,16 6 0,-13 1 0,45 0 0,-24 18 0,37 18 0,-31-4 0,-12 4 0,-4-2 0,-21-20 0,22 44 0,-13-32 0,6 43 0,-9-46-563,1 36 563,-10-44-260,0 44 260,-9-36 0,8 38 0,-6-46 0,7 42 0,-9-50 0,0 35 0,0-31 2984,-25 56-2984,11-37-612,-13 31 1,3-44 0,4-8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18:22.2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1 886 11221,'67'57'0,"1"1"0,-1-1 0,0 0 0,1 1 0,-1-1 0,-5 23 0,-5 14 0,-4-4 0,-1-24 0,-2-41 0,7-65 0,-2-52 0,-3-15 0,-5 19-1114,8 11 1,1 2 1113,-9 13 0,6-6 0,1 0 0,-3 5-350,2 3 1,-2 5-1,3-3 350,1 0 0,3-4 0,1 1 0,-2 7-265,4 4 0,-2 5 1,-1 1 264,19-17 0,-2 2 0,-4 3 0,-6 3 0,-26 19 0,0-1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10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488 261 11221,'4'-51'0,"0"1"0,-1-3 0,13-4 0,2 46 0,3 1 0,13 2 0,-13 16 0,6 2 0,-8 9 0,-9 24 0,6-11 0,-14 21 0,6-24 0,-8 22 0,0-26 0,-8 43 0,-2-44 0,-24 18 0,-8 0 0,2-13-1696,-27 3 0,-2-5 1696,20-17-961,-11-7 0,1-6 961,14-7-602,-40-41 602,52 24 0,-18-49 0,39 44 0,-13-38 0,23 30 0,2-30 0,18 37 0,-5-10 0,11 25 0,-14-1 0,9 9 2143,7-15-2143,-13 13 2521,44-15-2521,-14 26 0,30 2 0,-26 18 0,-12-1 0,0 9 0,-12-6 0,20-3 0,-23 7 0,7-21 313,8 20 0,-13-14 0,12 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22.4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148 754 11221,'-30'-10'0,"-3"3"0,22 7 0,1 0 0,2 0 0,0 0 0,-2 0 0,0 0 0,-7-17 0,15-36 0,-6 16 0,8-39 0,0 54 0,0-21 0,0 6 0,0 6 0,0-28 0,8 26 0,19-36 0,-5 36 0,54-27 0,-7 30 0,17-7 0,2 2-1217,-38 23 1217,2-12 0,-7 22 0,-6-15-489,14 15 489,-22-6 0,12 16 0,-22-6 0,30 31 0,-19-10 0,5 13 0,-12-1 0,-23-23 0,6 13 0,-8-7 1151,0 2-1151,-8 32 0,6-20-2837,-15 38 2837,7-37-423,-8 43 423,-1-50-155,1 42 155,-1-46 0,-7 21 0,6-22 0,-24 22 0,22-21 0,-21 21 0,23-31 0,-16 21 0,17-20 0,-25 13 0,22-8 0,-13 1 0,17-9 0,-17 15 0,12-21 3106,-20 20-3106,23-22 616,-15 6-616,15-8 248,-14-8-248,21 6-848,-11-31 0,22 11 0,-7-23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02.2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1 130 11221,'73'-17'0,"-32"5"0,-8-6 0,-41 9 0,-10 9 0,5 0 0,-3 0 0,16 0 0,0 0 0,9 0 0,-7 0 0,6 0 0,0 0 0,-6 0 0,5 0 0,-7 0 0,9 0 0,-7 0 0,6 0 0,-8 0 0,0 0 0,0 9 0,0-7 0,0 6 0,0-8 0,0 0 0,0-8 0,0 6 0,0-7 0,9 9 0,-7 0 0,6 0 0,-8 0 0,0 0 0,0-8 0,0 6 0,0-6 0,0 8 0,0 0 0,0-8 0,0 6 0,0-6 0,0 8 0,0 0 0,0-8 0,0 5 0,0-5 0,0 8 0,0 0 0,0-8 0,0 6 0,0-7 0,0 9 0,0 0 0,-17 0 0,13 0 0,-20 0 0,22 0 0,-14 0 0,14 0 0,-15 0 0,15 0 0,-15 0 0,15 0 0,-6 0 0,8 0 0,0 0 0,0 9 0,0-7 0,0 14 0,8-6 0,2 1 0,1 5 0,6-14 0,-8 15 0,10-15 0,-9 14 0,7-14 0,-15 6 0,14 0 0,-14-6 0,15 7 0,-15-9 0,14 16 0,-6-12 0,0 12 0,7-7 0,-7 1 0,8 8 0,1 1 0,-9-1 0,23 17 0,-19-5 0,12-1 0,-10-4 0,-5-7 0,-1 2 0,7 16 0,-15-8 0,14 17 0,-6-14 0,0 12 0,-2-23 0,1 23 0,1-21 0,9 21 0,-9-22 0,6 6 0,-14-9 0,15 17 0,-15-13 0,14 21 0,-14-22 0,6 13 0,0-13 0,-6 14 0,6-15 0,-8 7 0,0-9 0,0 8 0,9-5 0,-7 14 0,14-15 0,-6 23 0,1-20 0,5 36 0,-6-35 0,8 44 0,-7-44 0,5 28 0,-14-32 0,14 15 0,-13-14 0,13 22 0,-14-21 0,14 21 0,-5-23 0,7 23 0,-8-29 0,7 35 0,-15-34 0,14 20 0,-14-17 0,6 0 0,-8-7 0,8 5 0,-6-14 0,7 14 0,-9-14 0,0 15 0,0-7 0,8 8 0,-6-7 0,6 13 0,-8-20 0,8 21 0,-6-23 0,6 23 0,-8-21 0,8 20 0,-6-22 0,7 15 0,-9-15 0,0 22 0,8-20 0,-6 21 0,6-23 0,-8 22 0,0-20 0,0 21 0,0-15 0,0 8 0,0 1 0,9-1 0,-7-7 0,6 5 0,-8-6 0,0 9 0,0-9 0,0 6 0,0-14 0,0 14 0,0-13 0,0 5 0,0 0 0,0-6 0,0 14 0,0-5 0,0-1 0,0 7 0,0-15 0,0 14 0,8-14 0,-6 14 0,6-14 0,-8 14 0,0-14 0,0 14 0,0-13 0,0 13 0,0-14 0,0 7 0,0-9 0,0 0 0,0 8 0,0-6 0,0 5 0,0-7 0,0 0 0,0 9 0,0-7 0,8 6 0,-6 1 0,6-7 0,-8 6 0,0-8 0,0 8 0,0 2 0,0 0 0,9 7 0,-7-15 0,6 6 0,-8 0 0,0-6 0,0 6 0,8-8 0,-6 0 0,6 8 0,-8-6 0,0 7 0,8-9 0,-6 8 0,6-6 0,-8 7 0,0-9 0,0 0 0,9 0 0,-7 0 0,6 0 0,-8 0 0,0 0 0,-8 0 0,6 0 0,-7 0 0,1-9 0,6-1 0,-6-1 0,0-5 0,6 14 0,-6-14 0,8 6 0,8-9 0,-6 9 0,14 2 0,-14 8 0,23-8 0,-13 6 0,23-7 0,-23 9 0,13 9 0,-23 1 0,15 8 0,-16 1 0,-9 7 0,-4-13 0,-15 11 0,1-14 0,13 9 0,-11-9 0,6-2 0,-3-8 0,-6 0 0,17 0 0,-6-8 0,14 6 0,-6-23 0,24 13 0,-3-15 0,5 17 0,-2 2 0,-6 8 0,0 0 0,15 0 0,-21 0 0,21 0 0,-23 0 0,5 0 0,-7 0 0,-7 8 0,-4-6 0,-7 14 0,-1-14 0,1 15 0,0-15 0,-1 7 0,9-9 0,-6-9 0,14-1 0,-6-9 0,8 9 0,0-6 0,0 14 0,8-6 0,-6 8 0,22 0 0,-19 0 0,19 8 0,-22 2 0,14 8 0,-14 1 0,6-1 0,-8 1 0,0-9 0,0-2 0,-16 0 0,12-6 0,-20 6 0,13-8 0,-7-8 0,8 6 0,-6-22 0,14 20 0,-7-29 0,9 29 0,0-21 0,0 23 0,0-6 0,0 8 0,0 0 0,9 0 0,-7 0 0,6 0 0,0 8 0,-6-6 0,6 14 0,-8-5 0,0-1 0,-8-1 0,6-9 0,-6 0 0,0 0 0,6 0 0,-7 0 0,9-9 0,0 7 0,0-15 0,0 7 0,0 0 0,0 2 0,0 8 0,0 0 0,0-8 0,0 6 0,0-6 0,0 8 0,0 0 0,0-9 0,0 7 0,0-6 0,0 8 0,0 0 0,-8 0 0,-2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02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11221,'20'-10'0,"4"1"0,-13 9 0,15 0 0,-13 0 0,3 0 0,-8 9 0,-6-7 0,6 15 0,-8-7 0,0 8 0,-8-8 0,6 7 0,-15-15 0,7 6 0,0-8 0,-6 0 0,14 0 0,-6 0 0,8 0 0,-9 0 0,7 0 0,-6 0 0,8 0 0,0-8 0,0 6 0,0-6 0,0 8 0,0 0 0,0 8 0,0-6 0,0 6 0,0-8 0,0 0 0,-8 8 0,-2 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0:23.3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129 692 11221,'-10'-20'0,"1"-5"0,2 7 0,5-3 0,-6-5 0,8 15 0,8-30 0,18-24 0,0-2 0,3-3 0,-5 21 0,3 2 0,12-21 0,8 9 0,3 35 0,1 7 0,24-20-1313,20 13 1313,-59 22 0,50 10 0,-37 4 0,4 8 0,-4 3 0,-16 0 0,35 36 0,-44-26 0,11 5 0,-3 2 0,-16-6 0,7 13 0,-4-2 0,-17-16 0,6 63 0,-16-66-1479,-11 24 1,-5 1 1478,-11-12-454,-7 5 0,-1-2 454,-1-12 0,-6 0 0,-2 0 0,-3 2 0,-17-5 0,-1 0 0,3 1 0,-18-17 0,-1-4 0,17 1-336,-2-5 1,3-6-1,9-13 1,-18-4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6:52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 11221,'49'-9'0,"-7"-1"0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6:53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1 11221,'-39'0'0,"5"0"0,15 0 0,1 0 0,7 0 0,3 0 0,8 0 0,17 0 0,-5 0 0,23 0 0,-15 0 0,15 0 0,10 0 0,-4 0 0,21 0 0,-16 0 0,2 0 0,5 0 0,-15 0 0,7 0 0,-24 0 0,-5 0 0,-65 16 0,28-11 0,-26 13 0,-5 5 0,7-1 0,-19 15 0,29-11 0,17-15 0,8-4 0,2-7 0,16 0 0,-6 0 0,14 9 0,-6-7 0,9 15 0,-1-7 0,-8 16 0,7 3 0,-15 24 0,6-12 0,-8 4 0,-8-10 0,-3 1 0,-7 3 0,-9-2 0,-9-2 0,-3-23 0,2 5 0,11-17 0,7 0 0,8 0 0,-5 0 0,6 0 0,0 0 0,2 0 0,8 0 0,0 8 0,0-6 0,0 6 0,0-8 0,8 0 0,2 0 0,25 0 0,-13 0 0,13 0 0,0 0 0,-12-8 0,11-2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6:53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166 92 11221,'19'-20'0,"-9"-4"0,14 22 0,-19-15-4252,52 7 4252,-47 0 860,39 2-860,-39 16 0,0 2 0,7 17 0,-15-7 0,6 15 0,-8-15 3392,0 15-3392,0-6 0,0-1 0,-17 7 0,6-15 0,-16 7 0,1-8 0,-3-1 0,-16 9 0,14-15 0,-29 12 0,36-22 0,-27 6 0,30-8 0,-5 0 0,16 0 0,2 0 0,8 0 0,8-8 0,2 6 0,16-22 0,3 12 0,8-15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26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24575,'24'0'0,"3"0"0,33 24 0,-19-8 0,5 12 0,-1 2 0,-9-3 0,37 26 0,-48-30 0,11 8 0,-9-14 0,-4 3 0,4-3 0,9 9 0,-2 1 0,5 0 0,-9-1 0,-3-4 0,-14-10 0,3-2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5:28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13594,'9'0'0,"0"0"4449,0 5-4449,-4 0 1905,3 4-1905,-2 1 1048,3-5-1048,1 3 3579,-1-2-3579,1 3 0,-1 1 0,1-1 0,-1 1 0,6 4 0,-5-3 0,14 13 0,2-3 0,-4 0 0,6-3 0,-17-8 0,3 0 0,-4-1 0,4 1 0,-3 0 0,4 0 0,-5 5 0,4-4 0,2 8 0,5-3 0,-6-1 0,4 0 0,-8-6 0,4 1 0,-1 0 0,-3 0 0,4 0 0,-6-1 0,1 1 0,-1-1 0,5 1 0,-4-1 0,4 1 0,-4-5 0,-1 4 0,0-4 0,1 4 0,-1 1 0,1-5 0,-1 3 0,1-2 0,-1 3 0,1 1 0,-1-1 0,1 1 0,-1-1 0,1 1 0,-1-1 0,5 5 0,1 1 0,0-1 0,3 5 0,3 1 0,1 2 0,3-1 0,-4-1 0,0-4 0,0 5 0,0 0 0,-5-5 0,3 4 0,-3-4 0,0-1 0,4 5 0,-4 5 0,-1-7 0,0 11 0,0-17 0,-3 7 0,3-2 0,-5-1 0,0 3 0,0-8 0,0 4 0,-1-6 0,1 1 0,0 4 0,-1-3 0,1 4 0,-4-6 0,2 1 0,-3-1 0,1 1 0,2-1 0,-3 1 0,1-1 0,2 1 0,-7-1 0,7 1 0,-2-1 0,3 1 0,1 4 0,4 6 0,-2 2 0,3 3 0,-5-9 0,0 4 0,0-9 0,0 3 0,-1-4 0,1 5 0,0-5 0,0 9 0,-1-8 0,-4 2 0,4-3 0,-4-1 0,4 1 0,-3-1 0,2 0 0,-3 1 0,5-1 0,-1 1 0,-4-1 0,4 1 0,-4-1 0,4 1 0,1-1 0,-1 0 0,1 1 0,-1-1 0,0 1 0,14 8 0,-7 2 0,8-5 0,-11 11 0,-3-23 0,-1 14 0,-3-12 0,2 0 0,1 7 0,-3-10 0,2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18:22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1 732 11221,'75'60'0,"-22"-36"0,3 54-2118,-20-48 2118,-15 9 210,33 16-210,-28-12 0,27 4 0,-31-10 441,5-16-441,10 24 0,-5-22 0,32 13 0,-21-25 0,9-8 0,2-6 0,7-16-642,-4-6 1,11-7-1,-8 0 642,-12-1 0,1-5 0,11-9 0,11-10 0,2-2 0,-10 8 0,3-2 0,-2-3 0,-3-3 0,7-11 0,-1 0 0,-10 10 0,-6 6 0,-2 1 0,10-16 0,6-9 0,-12 11 0,-21 25 0,-2 3 0,19-20 0,1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29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11221,'31'0'0,"-7"0"0,-24 0 0,0 0 0,9 0 0,-7 0 0,14 25 0,-14-11 0,5 21 0,2-8 0,1-7 0,17 23 0,-6-13 0,-3 7 0,-2-10 0,-6-1 0,0-5 0,6 14 0,-5 2 0,-1 10 0,7 33 0,-15-27 0,4 6 0,4 9 0,7 3 0,1-2 0,-8-14 0,4-1 0,28 28 0,8-7 0,22-13 0,-12-1 0,-1 2 0,-22-26 0,-5 0-500,1 19 0,-6-2 500,-9-3 0,-8 46 0,-1-44 0,-2 41 0,-5-51 0,23 51 0,-13-57-3061,15 22 3061,-9-40-783,41 56 783,-30-42 0,5 17 0,0 0 0,-6-17 0,17 44 0,-14-33-1788,20 41 1788,-37-50 0,19 16 391,-22-16-391,7-4 1980,9 14-1980,34 24 869,-24-32-869,2 2 0,-3-2 0,-13-15 0,28 38 0,-29-28 0,13 21 3392,-8-16-3392,10 41 0,-15-39 0,11 52 0,-23-57 0,9 10 0,15 24 0,-11-40 0,28 40 0,-29-47 0,13-3 0,-8-2 0,-7-14 0,39 14 0,-24-14 0,59 15 0,-49-7 0,7 2 0,-2 3 0,-13 5 0,14 9 0,-1 2 0,-21-5 0,38 34 0,-47-40 0,39 23 0,-11-26 0,5-4 0,1 3 0,2-3 0,3-4 0,1-2 0,2-2 0,-3-1 0,6 6-77,-12-2 1,-2 2 0,6 17 0,7 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32.2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38 332 11221,'-21'-49'0,"4"5"0,17 26 0,0 0 0,0-17 0,0 13 0,0-21 0,0 22 0,8-14 0,-5 23 0,5-4 0,-8 7 0,0 7 0,0-6 0,0 8 0,0 0 0,8 0 0,-6 0 0,15 0 0,-7 0 0,8 8 0,-8-6 0,7 7 0,-7-9 0,17 8 0,-15 2 0,12 0 0,-13 7 0,31 9 0,-25-3 0,40 20 0,-51-23-3392,35 40 3392,-29-34-1135,-2 27 1,-1 2 1134,-2-14 0,2 45 0,-7-33 0,15 4 0,-8 0 0,2-11 0,5-20 0,10 9 0,-11-12 0,18 3 0,-31-9 0,14 1 0,-5-6 0,-1 13 0,6-15 0,-5 17 0,-2-7 2269,0 7-2269,-1-9 3392,-6 0-3392,14 1 0,-5-1 0,-2 1 0,24 24 0,-18-27 0,11 25 0,-9-31 0,18 33 0,-11-26-3392,36 32 3392,-38-37 0,21 7 0,-23-3 0,40 10-2269,-26-3 2269,19 11 0,-26-15-308,-1 7 308,-5-5 1919,22 22-1919,-20-21 0,19 21 0,-21-22 0,14 5 0,-15-15 3067,23 13-3067,-21-20 0,13 13 0,-24-9 668,21 2-668,-25 8 315,34 1-315,-29-1 0,23 17 0,-23-13 0,12 13 0,-13-16 0,7 7 0,-8-13 0,-2 11 0,-8-14 0,0 9 0,0-1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33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11221,'71'45'0,"0"-1"0,-1 1 0,1-1 0,-11 1 0,0 4 0,3 3 0,13 13 0,5 4 0,-8-4 0,-18-13-339,-18-8 1,-3-3 338,22 19 0,10 6 0,-9-15 221,4-13-221,8 0 0,-1 2 112,-7 5-112,17 6 0,-5 0 0,-32-5 0,13 11 0,0 4 0,-2 13 0,-4 10 0,10-25 0,-52-38 344,27 5-344,-31-16 0,6 6 0,-8-14 0,0 7 0,8-9 0,-6 0 0,7 0 0,-9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52.793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1 11300,'26'31'-5,"19"-5"1,4-3-16,-4-9 11,47 21 2,-32 8 10,-24-27-2132,30 10 1,4-3 2125,-18-10 185,21-5 1,-2 2-184,-32 7 2,11-12 0,-1 0 5,-13 5-4,24 6-5,-30-6 4,29 25 2,-16-4-3,29 22 0,-33-30-2106,19 26 2107,-33-35 637,20 15 0,1 2-636,-15-7-1542,53 27 1540,-61-23-352,44 18 350,-40-16 1601,40 22-1600,-44-38 1,28 35 5,-37-35 711,19 12-713,-31-9 2946,31 10-2946,-19-5 0,29 29 3,-22-28 1,-3 12 1,-2-17-7,11 25 8,-12-19-19,25 44 19,-28-43-7,7 26 8,-3-23-5,-14 26 6,7-22 2,-9 36 1,0-36 0,0 38 0,0-29-2,8 20-6,-6-22-23,14 22-13,-5-20 6,7 21-7,0-32-2345,-8 5 2346,6-16-1989,3 15 1992,1-11-627,16 20 654,-24-31 0,12 13 0,-22-23 1917,14 6-1917,-14-8 2867,6 0-2867,-8 0 0,0 0 0,0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53.642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1 12211,'11'0'0,"46"33"-139,-36-25-37,37 33 207,-39-31-4313,8 16 4377,1-5-80,10 6 828,22 15-860,24 8 20,-12-1 35,-11-11 1,-3 0-53,-11-4 11,5 8 0,-2 2-93,-16-1 88,5-4 0,-2 0-14,-13-6 28,44 26-10,-43-37-1146,23 15 0,4 2 1118,-11-2 46,37 24-818,-11-9 750,-38-20 736,13-1 0,0-1-794,-10 1 41,38 20 8,-37-28-262,26 36 252,-37-35 42,12 18 0,0 0-9,-8-13 40,8 9 0,0 0 0,-11-16 0,36 29 0,-26-20 0,9-1 0,1 1 0,-6 2 0,6-3 0,-2-1 0,-16-6 0,26 20 0,-31-23 0,31 23 0,-26-21 2355,26 21-2355,-39-22 0,21 13 0,-21-13 384,15-2 0,-9-3 0,0-5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10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93 130 11221,'-37'-43'0,"8"10"0,3-20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11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11221,'21'0'0,"-4"0"0,-17 0 0,0 0 0,7 0 0,-5 0 0,6 0 0,-8 0 0,0 0 0,0 8 0,8-6 0,-6 15 0,15-15 0,-15 14 0,31 11 0,-18-5 0,36 38 0,-29-36 0,21 27 0,-22-30 0,30 22 0,-27-21 0,43 37 0,-34-34 0,37 43 0,-29-44 0,-1 13 0,-2 2 0,-4-5 0,6 7 0,4 4 0,-10-6 0,-1-2 0,29 24 0,-10-8 0,-4-5 0,-20-20 0,14 18 0,0 0 0,-9-19 0,-3 15 0,2 0 0,6-15 0,-6 18 0,-2 2 0,3-19 0,4 18 0,1 0 0,-3-11-338,26 18 338,-32-26 0,14-1 0,-12-5 0,30 29 0,-20-25-3280,20 34 3280,-30-36 0,28 45 0,-18-34 0,-2 20 0,2-20 0,-37-21 0,20 11 0,-6-6 226,3-5-226,6 19 3392,-8-28-3392,15 29 0,-11-29 0,11 21 0,-15-23 0,-1 6 0,1 0 0,-1-6 0,-8 7 0,-2-9 0,-8 0 0,9 0 0,-7 0 0,6 0 0,-8 0 0,0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8:13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1 11221,'-21'0'0,"4"0"0,17 0 0,0 0 0,9 0 0,-7 7 0,22-5 0,-11 15 0,13-15 0,1 14 0,-6-6 0,30 17 0,-27-15 0,27 21 0,-30-29 0,13 29 0,-21-21 0,19 23 0,-20-23 0,15 13 0,-1-7 0,-5 3 0,6 5 0,-9-16 0,1 7 0,16 1 0,-5 3 0,15 5 0,-25-8 0,21 9 0,-34-7 0,34 7 0,-29-9 0,14 1 0,-16-1 0,15 1 0,-21-1 0,37 9 0,-35-15 0,27 13 0,-23-15 0,9 8 0,-1-7 0,0 13 0,-7-20 0,5 20 0,-14-13 0,22 7 0,-20-8 0,29 15 0,-29-13 0,21 15 0,-23-17 0,22 7 0,-20-7 0,29 8 0,-29-8 0,29 7 0,-21-15 0,23 23 0,-14-21 0,22 20 0,-21-22 0,13 14 0,-16-14 0,-1 15 0,0-15 0,1 14 0,-9-14 0,6 6 0,-14 0-848,14-6 0,-5 15 0,7-6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27.6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11 11221,'-2'-10'0,"53"42"0,-20-13 0,23 38 0,0 10 0,-18-5 0,-2-7 0,2 4 0,-1 0 0,-1-5 0,12 5-2126,0 6 0,1-3 2126,-3-17-92,-1 5 0,-1 2 92,2 1 0,-2 3 0,1 1 0,0-2 0,4 2 0,0-3 0,-2-18 0,-5 1 0,-2-6 0,-8-19-354,47 21 354,-41-20 0,18 3 0,2 2 0,-8 3 0,7 3 0,0 3 0,-10 5-903,2 7 1,0 0 902,-5-5 483,2 13 1,-1-1-484,-9-18 589,26 40-589,-31-47 0,24 21 0,-12-27-1497,37 34 1497,-27-35 360,-7 11 0,-1 1-360,9-3 57,33 28-57,-50-29 0,12 7 0,-2 2 0,-16-7-224,30 27 224,-40-30 2100,16 14-2100,-13-23 0,29 20 0,-29-19 0,30 21 0,-30-13 0,21 5 0,-31-15 1602,13 5-1602,-23-14 1327,5 6-1327,-7-8 939,0 0-939,-7-8 15,5 6-15,-14-14 0,5 14 0,1-15 0,-15 7 0,13-1 0,-15-5 0,1 6 0,-3-8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9:28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11221,'44'27'0,"-21"-15"0,9 5 0,-21-9 0,7 2 0,1 9 0,-10-9 0,16 14 0,-13-20 0,31 45 0,-20-32 0,28 42 0,-20-37 0,26 30 0,4 5 0,-5-12-1131,1 4 0,11 11 1,-9-9 1130,4 0-757,2 3 1,14 13 0,-13-12 756,4 2-71,-9-2 0,11 12 0,-13-13 71,1-3-189,-15-2 0,-3-4 189,-7-16 0,-8 5 0,-6-13 0,5 30 0,-7-27 1917,-9 36-1917,-1-38 2925,-9 21-2925,0-30 432,-9 11-432,7-22 876,-6 7-876,8-9 25,-8 7 1,-3 4-1,-8 7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18:23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1175 11221,'30'0'0,"7"0"0,9-8 0,-11 5 0,35-5 0,-36 8 0,22 17 0,0 21-1696,-8 31 0,-2 8 1696,5 4 0,-8-4 0,-9-5-644,-23-31 644,8 6-84,9 1 84,-7-17 0,16 14 0,-8-15 0,36 0 0,-21-10 0,55-12 0,-51-17 0,2-7 1129,21-15 0,4-5-1129,-4 4 0,5-11-439,-17-2 0,8-13 0,2-5 0,-1 1 0,-8 8 439,1 5 0,-6 5 0,6-10 0,1-6 0,9-11 0,4-8 0,-1 1 0,-5 4 0,-12 10-500,-1 2 0,-10 7 1,4-6 499,0 1 0,5-7 0,2-3 0,-4 3 0,-6 7 0,-6 1 0,-5 7 0,1-2 0,10-12 0,-1 0 0,0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6:54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11221,'11'20'0,"-3"-4"0,-8-16 0,8 0 0,-6 0 0,14 0 0,-14 0 0,7 0 0,-9 0 0,0-7 0,-9 5 0,7-6 0,-6 8 0,8-9 0,0-1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43.3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111 165 11221,'-61'19'0,"43"-9"0,-13-1 0,41-9 0,-2 0 0,0 0 0,11 0 0,1 0 0,-1 0 0,-3 0 0,11 0 0,-5 0 0,38 0 0,-36 0 0,27 0 0,19 0 0,-23 0 0,3 0 0,2 0 0,16-9 0,9 1 0,3-2 0,4-11-185,-13 8 1,-7 0 184,-26 3-1635,17-3 0,1 1 1635,-3 8 0,41-13 0,-59 9 0,-7 6 0,1-5 0,-2 7 0,-8 0 247,-9 0-247,-1 0 3392,-9 0-3392,0 0 0,0-9 0,0 7 0,0-15 0,-9 7 0,-1-8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47:43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18 11152,'-21'0'0,"-3"0"34,22 0-34,-6 0 12,16 0-12,2 0 5,24 0-5,-11 0 0,52-8 0,-37 6-3374,23-5 3374,-26 7 0,10 0 0,-4 0-1641,28 7 1641,-36 4-45,18-1 45,-30 6 0,13-6 0,-13 9 0,-3-9 0,-2 15 0,-13-21 0,-3 61 0,-10-37 0,-26 59 0,6-38 0,-25 25 0,-9 5 0,25-32 0,-2 0 0,-6 8 0,0 1 0,0-1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6:56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73 11221,'0'31'0,"0"18"0,9-18 0,-7 8 0,22 36 0,-11-30 0,13 18 0,-16-20 0,7-6 0,-7 2 0,9-2 0,7-2 0,3-15 0,7-2 0,9-10 0,-6-8 0,14-16 0,19-21 0,-11-12 0,11-6 0,-35 18 0,-11 3 0,-16 13 0,6-5 0,-14 7 0,7 9 0,-18 2 0,0 8 0,-2 0 0,4 0 0,7 0 0,0 0 0,-9 0 0,7 0 0,-6 0 0,8 0 0,0 0 0,8 8 0,-6-6 0,14 23 0,3-13 0,1 23 0,7-7 0,0 17 0,-7-14 0,23 28 0,-21-34 0,46 34 0,-42-36 0,42 11 0,-45-24 0,44-2 0,-24-8 0,20 0 0,-26-8 0,-2-2 0,2-33 0,18-14 0,-14 6 0,-10 8 0,-3 2 0,-5 6 0,3-11 0,-1-2 0,-2 3 0,11-32 0,-24 46 0,-2-4 0,-8 25 0,0 2 0,0 8 0,0 0 0,0 8 0,0-6 0,0 6 0,0 0 0,0-6 0,0 7 0,0 7 0,8-12 0,-5 20 0,13-13 0,-6 16 0,28 14 0,8 4 0,5 14 0,-7-14 0,0-2 0,7 0 0,-20-23 0,6 7 0,-11-17 0,-7-2 0,32-8 0,-24 0 0,24-8 0,-8-19 0,-19 5 0,28-22 0,-24 16 0,17-25 0,-6-4 0,-3-9 0,-1 11 0,-14 26 0,-2 13 0,-11 16 0,0 16 0,2 5 0,16 32 0,19 29 0,5-2-853,-19-34 0,1-3 853,15 13 0,-2-19 0,0 6 0,43-4 0,-31-9 0,3-17 0,-1-9 0,-14-15 0,-2-16 0,0-5 0,-2-5 0,-7-13 0,1-3 0,14-8 0,-13 12 0,0 0 0,4-10 0,-1 12 0,-2-1 1706,-10-5-1706,7 9 0,-1 1 0,-10 2 0,12-2 0,-25 33 0,-2 2 0,-8 16 0,0 18 0,0 13 0,8 25 0,-6-15 0,14 28 0,-5-34 0,4 2 0,4 4 0,29 37 0,0-15-3392,6 6 3392,-18-49 0,-7-7 0,31 11 0,-26-28 0,44 12 0,-37-24 0,12-2 0,8-24 0,5-9 0,2-3 0,15-5-1066,-8 0 0,-7 2 1066,-27 19 1546,29-24-1546,-29 31 0,11-9 0,-14 22 0,-2 0 0,-7 1 0,14 9 0,-20 9 0,19 9 0,-29 11 0,20 15 0,-29-5 0,29 31 0,-21-35 0,14 16 0,-7-32 0,24-1 0,-19-8 2831,19-2-2831,-8-8-2245,28-24 2245,-9 9-1001,-7-13 0,-1-3 1001,-2 7-347,-1-10 0,-1 0 347,-7 9-23,7-5 1,0 1 22,-7 14 0,26-17 0,-16 30 0,-6-6 2034,-2 8-2034,14 16 0,-2 21 0,0-4 2537,2 10-2537,2-9 0,-10-11 0,19 12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6:58.3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387 287 11221,'-19'-37'0,"9"17"0,2 3 0,0 17 0,6 0 0,-14 0 0,14 0 0,-15 0 0,7 8 0,-8-6 0,-1 15 0,9-15 0,-7 15 0,-1-7 0,6 0 0,-13-2 0,15-8 0,-1 0 0,-5 0 0,14 0 0,-5 0 0,7 0 0,7 0 0,-5 0 0,14 0 0,-5 0 0,-1 0 0,7 8 0,-7 2 0,0 1 0,6 5 0,-14 2 0,7 11 0,-18-8 0,-17 3 0,-21-22 0,6 6 0,-2-8 0,17-16 0,5 4 0,3-15 0,10-16 0,8 3 0,16-32 0,12 6 0,27 9 0,11 4 0,16 32 0,-23 5 0,3 32 0,-34 5 0,-9 24 0,-12 10 0,-14 2 0,-4-2 0,-23 7 0,11-38 0,-19 17 0,13-39 0,-8 7 0,8-18 0,11-1 0,1-33 0,15 3 0,-6-24 0,8 9 0,8 8 0,10 10 0,20 18 0,-16 11 0,28 25 0,-44-5 0,26 23 0,-30-15 0,6 7 0,-8-1 0,-8 3 0,-2-1 0,-9-1 0,9-16 0,-6 5 0,6-22 0,0-5 0,2-26 0,8-9 0,8-10 0,2 2 0,8 14 0,0 5 0,1 17 0,-1 8 0,0 18 0,1 29 0,-8 20 0,-20 17 0,-10-24 0,-6-2 0,-27 23-522,-11 1 522,25-37 0,4-25 0,5-1-3219,9-9 3219,-5-9 0,23-50 0,2 20 0,11-47 0,7 39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5:19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8191,'17'-5'0,"15"1"2531,16 3 1,12 2-2532,8-1 0,8 0 0,-1 0 436,19 0 1,3 0-437,-12 0 0,4 0 0,-6 0 0,5 0 0,-4 0 0,2 0 0,2 0 0,-22 0 0,1 0 0,1 0 0,-1-1 0,1 1 0,1 1 0,2 3 0,2 3 0,0-1 0,3-2 0,2 0 0,-1 2 0,1 5 0,1 4 0,-1-3 0,0-4 0,0-1 0,1 1 0,3 1 0,0 2 0,0-2 0,-4-1 0,0-2 0,1 1 0,3 0 0,2-1 0,-1 1 0,-1 0 0,0 0 0,3 0 0,-7 0 0,3 0 0,0 1 0,-3-1 8,8 0 1,-3 0-1,0 1-8,8 1 0,1 0 0,0 0 0,-1-2 0,0-1 0,-5 0 0,10 3 0,0 0 0,-15-2 0,4-1 0,-6 0 0,9-1 0,-4 0 0,-3 3 0,-3 0 0,-18-5 0,-1 1 0,10 4 0,-1 1 0,26 6 2414,-16-4 0,3 0-2414,-26-2 0,-1-1 0,25 3 0,-1 0 0,14 4 666,-33-7 1,0 0-667,31 7 0,-36-8 0,-1 1 0,20 6 1311,-21-6 0,-1-1-1311,23 0 0,23 7 0,-10-13 0,1 12 0,-9-11 0,-3 4 0,-8-6 0,-8 0 0,6 0 0,-21 0 0,12 0 195,-27 0-195,10 0 0,-23 0 0,9 0 918,-15 0-918,3 0 527,-4 0-527,-1 0 0,1 0 0,-1 0 0,1 0 0,-1 0 0,-4 0 0,-1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1:04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1540 1538 11460,'-5'8'0,"1"9"3723,4 43-3723,0-3 0,16 22 0,5 6 0,-8-38 0,3 2 0,13 15 0,6 9 0,-1-9 0,-4-12 0,1-3 0,18 19 0,0 0 0,-17-20 0,0-3 0,6 0 0,0-3 0,23 27 0,-15-25 0,4-2 0,29 16 0,-6-1 0,2 0 0,-25-25 0,1-2 0,20 19 0,1-3 0,-21-21 0,-1-3 0,2 6 0,-2-1 0,31 9 0,-34-14 0,-1 0 0,28 7 0,-26-7 0,1-1 0,38 10 0,-8 4 0,-26-19 0,0-1 0,31 13 0,-32-15 0,4-1-1566,17 3 0,0-2 1566,-19-7 0,4-2-406,11 1 1,8 1-1,-6-3 406,-8-2 0,-2-2-142,29 1 0,-1 0 142,-26 0 0,-3 0 0,6 0 0,1 0 0,3 1 0,5-2 0,-1-6 0,6-2 0,-3 0 0,13 3 0,0-2 0,-10-4 0,3-4 0,-4 2-59,9 0 1,-4-1 58,-3-2 0,0-1 0,5-1 0,0 1 1024,-6 0 1,-1 1-1025,1-1 0,-1 0 0,1 0 0,-1 1 0,1-1 0,0 0 0,-6 1 0,-1 0 0,2 0 0,1-1 1712,16-5 0,0-1-1712,-10 5 0,-1 1 0,12-6 0,-1 0 0,-12 6 0,-3 1 0,-11 0 0,4 0 0,-4 3 0,5 0 0,-4 0 0,7-3 0,0-1 1306,23-3 0,-2 1-1306,-26 7 0,-4 1 0,-4-4 0,0 1 517,4 3 1,1-2-518,9-7 0,3-2 0,7-1 0,-1-1 0,-12 0 0,-3-2 1005,2 2 0,-7-1-1005,6-15 0,0-1 0,-9 1 0,-7-6 0,18-20 0,-20 16 0,5-18 0,-20 30 0,-5-5 0,-1 8 0,-2 0 0,-6 1 0,-1 7 0,-4-6 1080,-3 12-1080,-3-11 1932,-6 10-1932,-1-4 0,-5-16 0,-11-12 0,-12-24 0,-11 1 0,-8 2 0,8 16 0,-13-9 0,10 0 0,0 25 0,-1 1 0,-10-24 0,1 23 0,-6 2 0,4 9 0,-1 3 0,-8-5 0,-2 2 0,-1 4 0,-8 1 0,-16 2 0,-13 1 0,4 1 0,16 5 0,3 0 0,-5 0-920,3 1 1,-5-1-1,0 0 1,4 1 919,-8 0 0,5 0 0,3 2 0,-12-2 0,2-1 0,18 4 0,-2-2 0,0 1 0,1 2 0,-1 1 0,-3-2 0,2 0 0,-5-2 0,0 1 0,6 0 0,-1 1 0,5 2 0,-6 0 0,-3 1 0,-5 0 0,-1 0 0,7 1 0,7-1 0,4-1 0,-2 2 0,-19 2 0,-4 2 0,1 0 0,7-3 0,0-1 0,-3 2 0,3 2 0,-5 1 0,1 0 0,6 2 0,5-1 0,6 1 0,-6 0 0,-6 1 0,-7 0 0,0 1 0,8-1 0,11 0 0,6 0 0,-6 0 0,-16-2 0,-8 1 0,-2-1 0,6-2-1203,1-3 0,5-1 1,-5 1 1202,4 2 0,-5 0 0,1 0 0,7 0 0,4-2 0,5 0 0,0 1 0,-5 2 0,-1 0 0,1 1 0,9 2 0,0 0 0,1 1-720,-1 0 0,1-1 1,1 2 719,-28 2 0,1 0 0,6 0 0,-1 0 0,-11 0 0,0 0 0,10 0 0,0 0 0,-5 0 0,0 0 0,0 0 0,4 0 0,31 0 0,-2 0 0,-22 2 0,-10 0 0,11 1 0,27 1 0,1 0 448,-19 0 0,-8 0 0,9 4-448,14 6 0,5 2 0,2-4 0,0 1 1236,-4 9 1,2 1-1237,-35 15 0,38-13 0,0 3 0,3-1 0,0 1 1453,-12 10 0,-1 5-1453,-10 13 0,2 2 0,16-16 0,2 3 0,-8 13 0,7 2 0,4 19 0,22-15 0,8 6 0,17-26 1537,0 6-1537,0 0 1185,0 8-1185,0-6 0,0 14 0,14 13 0,2 2 0,-2-28 0,3 1-3392,2-5 0,-1 2 3392,-1 7 0,0 4 0,7 4 0,0 2 0,-3-2 0,1 4 0,6 0 0,4 4 0,-2-2-909,4 9 1,1 0 908,0-11 0,3 3 0,-3-5 0,1 3 0,-1-4-521,7-1 1,0-4 520,-14-17 0,1-1 2221,8 6 1,2-1-2222,23 20 0,-29-31 0,1-1 0,31 28 0,-11-17 0,-8-9 0,20-2 0,3-12 0,2 0 0,1-7 2337,-13-5-2337,-7 5 1692,6-4-1692,-15 9 1170,-2-10-1170,9 9 0,-2-5 0,-11-4 0,-13-3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8:3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5:45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1099 598 8191,'-18'3'0,"4"8"5063,14 19-5063,0 8 2818,0 14-2818,-5 3 0,-2 2 0,-2 16-1409,-4-8 0,-1 0 1409,-1 5 1242,-2-17 0,1 1-1242,-1 21-71,4-25 0,0-2 71,0 20 0,-1-8 0,1 6 0,6-14 0,-5 14 0,10-14 0,-4 6 0,6-7 0,0-1 5696,0 30-5696,0-22 3032,0 22-3032,0-9 0,11 7 0,-3-8 251,10 1-251,-6-28 0,0 0 0,0 5 0,5-11 0,2 11 0,5-12 0,0 13 0,0-13 0,7 14 0,1-12 0,8 15 0,6-12 0,2 12 0,-6-22 0,3 0 0,24 21 0,-22-21 0,0-2 0,21 6 0,0 4 0,0-10 0,-8-3 0,6 0 0,12-11 0,4 6 0,15-13 0,-9-1 0,-17-7 0,12 0 0,-33 0 0,1 0 0,3 0 0,1 0 0,2-5 0,-2-2 0,27-8 0,-24-5 0,1-11 0,-7 10 0,8-18 0,-2 5 0,15-17 0,-8 2 0,-6-1 0,-1-4 0,-22 13 0,-2-1 0,15-9 0,2-2 0,-7-3 0,-2-1 0,-4 3 0,-1-2 0,4-3 0,-2-3-490,-8-3 0,-6 2 490,11-27 0,-23 41 0,-2 1 0,10-40 0,-13-9 0,-2 15 0,-6-13 0,0 16 0,0-9 0,-13 1 0,-9-1 0,-14 9-3230,6 29 1,-1 1 3229,-23-26-2160,15 28 0,0-1 2160,8 6 0,-1 1 0,-6 1 0,0 0 0,2-6 0,0 0 0,-2 6 0,-2 0-82,-4-8 1,0 1 81,-19-16 0,22 21 0,-1 1 0,-25-13 0,29 20 0,-2 1 0,-4 5 0,-1 2 0,-2-5 0,0 1 0,-27-8 0,16 7 0,-1 0 0,-17-1 2119,-2 2 1,-1 1-2120,-4 3 2735,11 8 1,2 1-2736,-4 3 0,-23 5 0,9-4 0,0 12 0,29-3 0,-1 1 0,-36 3 0,36 0 0,1 0 0,-20 0 0,-7 0 0,36-1 0,0 2 0,-35 11 0,-5 2 0,30 19 0,15 0 0,-1 6 0,14 4 1283,-4-4-1283,9 10 0,-3-5 0,5 0 929,-7 6-929,6-6 0,-6 8 0,-3 24 0,1-11 0,12-18 0,-1 1 0,-20 31 0,-1 8 0,9-16 0,-7 13 0,13-13-6784,-13 16 6784,21-29 0,0 4-1051,-5 9 1,0 2 1050,7-3 0,1 1 0,-6 7 0,4 3 0,13 10 0,3-6 0,-11 2 0,15-30 0,0-1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6:39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24575,'49'0'0,"-9"0"0,36 0 0,6 0 0,-8 0 0,-4-4 0,9 8 0,-9 21 0,3 11 0,-2-3 0,15-6 0,-1 5 0,-7 12 0,2 9 0,-8 4 0,-19-5 0,-5 2 0,-4-3-523,7 3 1,-4 0 522,10 21 0,-9-3 0,-13 5 0,-8-7 0,-5 6 0,4-8 0,-11 9 0,5-7 0,-9-10 0,-1 4 0,-2-10 0,0 1 0,3 16 0,0-1 0,-3-14 0,-1-1 0,-2-2 0,-1 1 0,0 10 0,-2 2 0,-1-9 0,-2 3-686,1 20 1,0 1 685,0-22 0,0-3 0,0 5 0,0 0 279,0-7 0,0-1-279,0 2 0,0 0 0,0 6 0,0 1 0,1 5 0,-2-1 0,-2-5 0,-1 1 0,0 9 0,-1 0 0,-3-10 0,0 3 0,2 3 0,1 6 0,-2 2 0,-3 1 0,-2 2 0,2 0-980,2 0 1,2 1 0,-2 0 979,-3 3 0,-1 1 0,1-6 0,2 6 0,0-3 4,0 0 0,0 0-4,1-8 0,-1 0 0,-3 1 0,-1-1 0,4 2 0,-1 0 0,-3-1 0,1 2 0,2 3 0,2 0 0,0-10 0,-1 0 0,-3 4 0,0 1 0,2 0 0,1-1 0,-4-4 0,1 0 0,3 4 0,1 1 0,-1-6 0,2-1 0,2 0 0,0 1 0,-2 5 0,-1 0 0,3-4 0,1 0 0,-1 3 0,0 2 0,1 24 0,1-1 0,2-27 0,2-1 0,-1 29 0,0-4 0,-4-35 0,1-4 0,2 11 0,0 1 0,-3-5 0,1 1 0,2 4 0,2 1 0,-1 5 0,0 1 0,0 1 0,0 0 0,0-1 0,0 1 0,0-1 0,0-1 0,0-5 0,0-1 0,0 1 0,0 0 0,0-2 0,0 3 0,-1 28 0,2 0 0,2-27 0,1 0 0,0 29 0,1-6 0,4-6-233,-2-30 1,0 1 232,2 26 0,-5-33 0,0 0 0,10 47 0,-13-9 0,6-9 0,-1-3 0,-5 1 0,2-23 0,0 1 0,-3 40 0,0-36 0,0 0 0,0 28 0,0-8 0,0-2 0,0-10 0,0 1 2853,0-8-2853,0-2 1361,0-7-1361,0-8 1039,0 5-1039,0-5 0,0 1 0,0-3 0,0-6 0,0-1 0,-5 1 0,-1-7 0,-11 5 0,5-10 0,-10 10 0,10-11 0,-20 27 0,13-23 0,-21 24 0,16-21 0,-12 8 0,12-2 0,-13 2 0,6-1 0,1-5 0,-6 4 0,13-12 0,-12 7 0,3-5 0,-3-1 0,3-2 0,-2-1 0,12-9 0,-11 10 0,10-11 0,-10 6 0,11-7 0,-5 1 0,-1 0 0,6 0 0,-10-5 0,15-1 0,-1-5 0,12-4 0,2-7 0,4-4 0,0-6 0,0-40 0,-8-31 0,1 37 0,-2-5 0,0-6 0,-1-6 0,-1 1-1577,-2 2 1,0 1-1,0-2 1577,0-8 0,0-3 0,-2 0 0,-1-5 0,-2-1 0,1 2 0,2 6 0,1 1 0,0-2 0,-4-8 0,0-2 0,2 0 0,3 0 0,2 0 0,1 1 0,2 9 0,1 1 0,1 1 0,1 4 0,2 2 0,1 4 0,2-6 0,0 5-422,0-4 1,0 4 421,0-31 0,0 28 0,0 0 0,3 17 0,1 1 0,-2-3 0,3-1 0,6 5 0,1 2 0,4-35-148,6-8 148,-14 42 0,-1 1 0,7-22 0,1-24 0,-1 9 0,0 9 0,7-7 0,0-6 0,0 17 0,-2-5 4432,-6 13-4432,0 12 0,1-28 0,0 12 333,1-27-333,-11 49 0,0-2 0,4-3 0,-2-1 0,-5 0 0,0 0 0,5-3 0,2-4 0,-3-23 0,-1-2 0,1 15 0,-1-1 0,0-18 0,0 0 0,0 17 0,0 3 0,-3 3 0,0-1 0,3-3 0,-1 0 0,-2 4 0,-2 2-635,1 0 1,0-1 634,0-5 0,0-1-1000,4-6 0,1-3 1000,-5-4 0,2-2 0,6-6 0,0 0 0,-6 0 0,-2 1 0,4 5 0,1 1 0,-1 1 0,0 1 0,-4 4 0,2 2 0,5 5 0,1 1 0,-7-5 0,0-1 0,2-1 0,1 0 0,-3-7 0,-2-1 0,1 1 0,0-1 0,0-4 0,0 0 0,0 10 0,0 2 0,0-5 0,0-2 0,0 15 0,0-3 0,0 3 0,0-9 0,0 0 0,0 12 0,0-2 0,0 6-231,0 2 0,0 4 231,0-3 0,0 3 0,0-32 0,0 21 0,0 1 0,0-5 0,0 6 0,0-1 0,0-5 0,0-23 0,0 9 304,0 37 1,0 1-305,0-18 0,0-10 1316,0 34-1316,0-6 2180,0-17-2180,0 5 0,0-24 0,0 24 0,0-13 0,0 6 0,0-1 0,-6-7 0,-7 17 0,-1 2 0,-10 7 0,5 8 0,-6-6 0,8 19 0,-6-10 582,-5-4-582,2 5 0,-7-11 0,10 16 0,5 5 0,-3 2 0,9 6 0,-3 0 0,5 5 0,4 1 0,2 9 0,4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21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 11221,'-9'37'0,"1"-8"0,8 6 0,0 26 0,0 0-322,0 21 322,0-26 0,0 0-1928,0 28 1928,0-22 0,0 1 0,0 29-427,4-13 1,0 0 426,-4-30 0,2 2-111,4 17 0,4 10 0,-2-3 111,-1 7 0,-1 1 0,0-3 0,1 7 0,-2 2 0,-1-13 0,-2 3 0,0 0 0,-1-4-312,-1 6 1,0-3 0,0 2 311,-1 11 0,0 2 0,3-5 0,2-15 0,3-3 0,-2-4 0,-3 8 0,0 3 0,5 4 0,3 7 0,-3-9 0,-5-15 0,-2 0 0,4 5 0,0 6 0,-3 0-320,-5-2 1,-3 1 0,1-4 319,4 17 0,0 0 0,-6 9 0,-1 2-73,4-2 1,2-2 72,2-15 0,0 3-475,1 3 1,0 6 0,0-7 474,1-4 0,0 0 0,4-1 0,2 6 0,-3-10 246,-2-19 1,-1-1-247,2 21 0,1 11 0,-3-11 0,-5-20 0,0-1 0,1 9 0,0 7 0,-1 0 0,-9 26 0,-1-2 0,3 3 0,1 0 0,0-1 0,2-1 0,3 2 0,1-6 295,0-39 0,1 0-295,2 27 0,0-2 2192,-7-1-2192,-1 4 0,1 0-134,4 3 134,-7 3 0,-2-2 3213,2-22-3213,6 4 0,1 1 0,-5 8-537,8-10 0,2 1 537,8 11-364,-9-25 0,2-2 364,6 2 358,-8 17-358,0-50 0,0-36 0,-8-34 0,-3-34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18:23.9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1424 11221,'0'41'0,"0"4"0,9 10 0,2-10 0,3 9 0,0-1 0,-1-4 0,12 32 0,-23-51 0,16-10 0,-16-3 0,16-15 0,-16 7 0,14-9 0,4 0 0,-8 0 0,32 0 0,-29-9 0,55-19 0,-35-6 0,0-6-1696,9-1 0,2-2 1696,-1-11 0,3-14 0,-10 8 0,5-14 0,4-9 0,-1-1 0,-2 4 0,-5 12-757,3-5 1,-4 9 0,4-9 756,-3 4 0,6-11 0,2-4 0,0 1 0,-4 8 0,-7 15-81,2-1 0,1 9 81,8-1 0,8-1 0,-3 5 0,0 1 0,1 2 0,2 1 0,0 0 0,0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6:45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76 115 24575,'66'-31'0,"-7"13"0,22-21 0,-23 28 0,-26 2 0,-3 7 0,1-2 0,1 4 0,-8 0 0,7 0 0,-9 0 0,-5 0 0,4 0 0,-4 0 0,5 0 0,0 0 0,-5 4 0,9 2 0,-7 4 0,15 7 0,-5-5 0,14 11 0,-6-5 0,5 1 0,-6 2 0,6-2 0,-4-1 0,-2 4 0,-2-10 0,-4 4 0,-1 0 0,5-4 0,-10 4 0,13 4 0,-13-7 0,2 6 0,-5-8 0,-9-2 0,4 1 0,-6 0 0,1-1 0,-1 1 0,1-1 0,4 10 0,1-3 0,0 4 0,-6-6 0,0-5 0,-8 1 0,7-1 0,-7 1 0,3-1 0,-4 0 0,0 1 0,0-1 0,0 1 0,0-1 0,0 6 0,0-4 0,0 3 0,0 1 0,0-4 0,-4 3 0,-2 1 0,-8-4 0,-3 4 0,-8 5 0,2-8 0,-2 8 0,4-10 0,0 1 0,0-1 0,-7-4 0,0 4 0,-7-4 0,0 1 0,1 3 0,-1-4 0,1 1 0,-8 3 0,-24-3 0,17 0 0,-22-1 0,35-1 0,-13-4 0,13 4 0,-6-5 0,8 0 0,-1 0 0,0 0 0,1 0 0,5 0 0,-14 0 0,18-4 0,-17-3 0,19-3 0,-4-2 0,6 2 0,5 0 0,-4-1 0,9-4 0,-4 4 0,0-9 0,3 4 0,-8-5 0,4 0 0,-1 0 0,-3-1 0,4 1 0,-1 0 0,3 5 0,3-4 0,1 4 0,-1-5 0,1 5 0,4 1 0,2-8 0,4 10 0,0-10 0,0 14 0,0-1 0,0 1 0,0 0 0,0-1 0,0-3 0,5-3 0,0 1 0,5 0 0,-5 6 0,-1-1 0,0 1 0,-3-1 0,8 5 0,-8-3 0,3 2 0,-4-3 0,4-1 0,-3-5 0,8 5 0,-8-5 0,7 5 0,-3 1 0,4-1 0,0 1 0,0 4 0,1-3 0,-1 3 0,1-1 0,-5-2 0,3 7 0,-2-8 0,3 4 0,0-5 0,0 5 0,-3-3 0,2 2 0,-7-3 0,8 3 0,-8-2 0,7 7 0,-7-3 0,3 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6:58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24575,'9'0'0,"76"0"0,-38 0 0,18 0 0,1 0 0,-17 0 0,29 0 0,11 0 0,-20 0 0,12 0 0,-1 0 0,-20 0 0,2 0 0,0 0 0,-8 0 0,-1 0 0,-3 0 0,0 0 0,-12 0 0,19 0 0,-14 0 0,1 0 0,4 0 0,-12 0 0,6 0 0,-1 0 0,-5 0 0,6 0 0,-8 0 0,1 0 0,6 0 0,-4 0 0,4 0 0,9 0 0,-5 0 0,7 0 0,-11 0 0,-6 0 0,-1 0 0,1 0 0,6 0 0,3 0 0,6 0 0,8 0 0,2 0 0,0-5 0,6-3 0,-6 1 0,8 1 0,-8 0 0,-2 5 0,0-5 0,-6 1 0,28 3 0,-24-3 0,16 5 0,-13-6 0,1 4 0,15-4 0,-5 0 0,15 5 0,-6-6 0,-1 7 0,8 0 0,-16 0 0,-17 0 0,1 0 0,30 0 0,-34 0 0,0 0 0,27 0 0,-9 0 0,8 0 0,-6 0 0,7 0 0,0 0 0,-7 0 0,6 0 0,-8 0 0,0 0 0,0 0 0,-8 0 0,-2 0 0,-8 0 0,0 0 0,0 0 0,-6-5 0,4 4 0,-12-4 0,28-1 0,-17 5 0,19-10 0,-16 9 0,-7-3 0,6-1 0,-6 4 0,0-3 0,-2 5 0,1 0 0,-12-5 0,10 4 0,-11-4 0,5 5 0,10 0 0,-13 0 0,11 0 0,-19 0 0,10 0 0,-11 0 0,5 0 0,-6 0 0,0 0 0,0 0 0,0-5 0,0 4 0,10-3 0,-8 4 0,7 0 0,-14 0 0,10-6 0,-14 5 0,14-4 0,-10 5 0,5 0 0,-5 0 0,3 0 0,-8 0 0,22-5 0,-13 4 0,23-4 0,-15 5 0,3 0 0,-11 0 0,-5 0 0,-5 0 0,-1 0 0,1 0 0,-1 0 0,-8 0 0,-1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1:54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513 175 11221,'-47'-48'0,"-1"0"0,0 1 0,-25 24 0,-7 15 0,21 15-1714,26 31 1714,-22 9 0,2 17-1076,37 27 1,18 18 0,2-19 1075,-4 2 0,-4 2 0,2 18 0,18-37 389,52-57-389,-38-16 0,17-18 0,-2-11 0,-21-10 0,-1-12 0,-2-4 0,-3 0 0,-13 1 0,0 0 0,11-1 0,-14-17 0,15 17 0,9-37-1520,-3 41 1520,4-25 0,-11 64 2066,3-8-2066,-7 7 0,4-5 0,-16 5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1:55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0 11221,'-21'0'0,"4"0"0,17 0 0,0 0 0,8 0 0,27 25 0,-2-19 0,12 26 0,-27-30 0,-1 6 0,-7-8 0,25 0 0,-12 0 0,11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1:55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727 387 11221,'-38'-28'0,"11"1"0,27-8 0,2 4 0,14-38 0,-22 34-5661,12-16 5661,-30 24 0,11 7-64,-54-15 64,38 23 917,-47-5-917,46 26 0,-7 1 0,-6 33 0,-20 30 2692,10-1-2692,-8-4 0,3 1 0,17-2 958,-6-3 0,10 1-958,42 5 200,-10-13-200,73-24 0,-32-33 0,59-16 0,-45 2 0,-1-1 0,0 0 0,3-1 0,24-3 0,-3 3 0,1 6 0,12 10 0,-49 19 0,-17 1 0,-4 7 0,-7 7-3392,-16 54 3392,5-20-587,-11-8 1,-6 11-1,0-8 587,-7 23 0,-1-7 0,-4 15 0,5-13 0,13-32 0,0 0 0,-9 17 0,-4 9 0,5-12 0,0 11 0,-1-12 0,0-3 0,2-6-337,3 3 0,-1-2 0,-2-7 0,-8 30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36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534 18 11221,'-51'0'0,"-15"0"0,52-8 0,-21 6 0,17-6 0,0 8 0,-75 17 0,56-5 0,-26 7 0,2 5 0,34 7 0,-15 6 0,33-3 0,18-5 0,33 32 0,-15-26 0,15-1 0,7-1 0,-1-8 0,-1-3 0,29 19 0,7-6 0,-47-19 0,-22-5 0,11-1 0,-25-1 0,-33 7 0,8-12 0,-36 28 0,22-19 0,-39 30 0,33-29 0,-41 27 0,53-29 0,-10 7 0,33-11 0,10-8 0,10-8 0,50-19 0,-23 4 0,40-11 0,-38 23 0,19-5 0,3 0 0,-6 1 0,10-2 0,-3 0 0,-29 6 0,26 4 0,-37-2 0,13 7 0,-25-6 0,-10 8 0,-2 0 0,-22 0 0,11 0 0,-21 0 0,13 0 0,-5 0 0,-1 0 0,-9 0 0,5 0 0,4 0 0,11 0 0,14 0 0,-7 0 0,9 0 0,0 0 0,0 8 0,0-6 0,9 7 0,-7-2 0,14-5 0,11 15 0,4-15 0,5 6 0,15-8 0,-26 0 0,18 0 0,-25 0 0,8-16 0,-5 3 0,14-13 0,-15 7 0,7 1 0,-17-1 0,-2 1 0,-8 8 0,0 2 0,0 0 0,0-3 0,0-7 0,-8-1 0,-2 9 0,-8-6 0,-1 6 0,-7-9 0,13 9 0,-3 2 0,16 8 0,0 0 0,0-8 0,0-2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37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92 11221,'-30'-10'0,"-3"1"0,31 9 0,-23-16 0,21 12 0,-20-12 0,-11 0 0,-23 12 0,7-12 0,0 24 0,41 18 0,3 48 0,6 14 0,4-35 0,2 4-887,1 22 0,0 12 1,0-11 886,0-24 0,1 0 0,3 16 0,2 8 0,-1-9 0,-5-19 0,-1 0 0,5 49 0,-1-5 0,-1-31 0,-10 16 0,-4-2 0,-4-32 0,1 9 0,0-4 0,-2-31 0,-13-3 0,20-18 0,-12-18 0,7-11 0,-1-8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37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11221,'29'29'0,"22"-17"0,6-6-1064,-2 2 1064,5-10 0,1-4 0,-6-4 0,-8-9 0,14 0 0,-20 1 0,4 0 342,-26-1-342,-11 9 175,-8 2-175,0 8 0,0 0 0,-8 8 0,-3 3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37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0 129 11221,'29'10'0,"64"-26"0,-51 2-626,53-13 626,-59 11 0,9 5 0,-6 2 204,-2 0-204,6 1 104,-28 6-104,17-7 0,-29 9 0,5 0 0,-8-7 0,0-3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38.1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0 11221,'-10'29'0,"10"5"0,2-5-5661,14 32 5661,-14-18 200,10 34 0,0 6-200,-8-6 0,12 22 0,1-1 0,-4-23-496,-1-13 0,2-3 496,4-8 0,1 2-239,7-10 239,-13-29 1856,11 11-1856,-22-33 208,6-2 0,0-17 0,3-1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18:24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0 964 11221,'0'32'0,"0"-6"0,9-18 0,1 37 0,1-1 0,2 8 0,-1 6 0,-6-1 0,1 3-2060,15 22 1,2 1 2059,-13-12 0,1-1 0,5-4 0,2-2 136,-5-6 1,0-5-137,7 14 0,1-19 0,2-6 0,-2-19 0,15 3 0,-10-35 0,-5 7 0,23-24 0,-13 13 0,32-31 0,-21 11 0,30-22 0,-22 6 2229,15-17-2229,-13 14 0,3-8-312,-11 9 0,0-5 0,4-1 312,16-12 0,4-3 0,0-3-637,-13 11 0,1-2 1,-1 0-1,-2 3 637,6-5 0,-3 3 0,5-3 0,0 0 0,4-4 0,0 2 0,-7 9-231,5-5 0,0 3 231,-6 7 0,7-7 0,0 1 0,-12 12 0,-9 12 0,-4 4 84,20-18 1,-5 5 0,-16 19 0,0 9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38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 11221,'-10'45'0,"10"-7"0,10 8 0,8-18 0,0-1 0,1 7 0,-1-11 0,-8 12 0,7-8 0,-15-7 0,6-2 0,-8-10 0,0-8 0,0 0 0,0-8 0,0 6 0,0-14 0,0 6 0,0-9 0,0 1 0,0 8 0,9-15 0,-7 21 0,22-29 0,-20 29 0,28-29 0,-19 29 0,29-12 0,-27 16 0,17 8 0,-21-6 0,7 23 0,-8-21 0,6 28 0,-13-28 0,13 21 0,-14-23 0,15 7 0,-15-9 0,14-9 0,27-42 0,0 6 0,4-18 0,2 28 0,-43 25 0,27 1 0,-23 9 0,9 41 0,-9-22 0,-2 32 0,0-16 0,-6 29 0,6-20 0,-8 16 0,9-42 0,-7-8 0,6-2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39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222 148 11221,'-22'2'0,"7"-4"0,26-17 0,-4 1 0,2 0 0,-7-1 0,6 1 0,-8 7 0,-8-13 0,6 20 0,-14-12 0,5 16 0,-23 8 0,11 2 0,-19 49 0,21-22 0,-6 49 0,9-45 0,7 12 0,3-8 0,8-14 0,0 4 0,0-9 0,0-14 0,8 5 0,3-17 0,15 0 0,3-17 0,40-28 0,-31 11 0,29-18 0,-47 34 0,15 0 0,-15-1 0,7 1 0,-8-1 0,-1 1 0,-8 7 0,-2 3 0,-8 8 0,0 0 0,0 8 0,-16 11 0,12 1 0,-29 23 0,29-20 0,-21 12 0,15-8 0,-8 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39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11221,'11'59'0,"6"8"0,-8-36 0,10 5 0,15 24 0,-11-34 0,12 33 0,-17-38 0,1 6 0,-9-9 0,-2-7 0,-8-4 0,0-7 0,0 0 0,8 0 0,-6 0 0,7-7 0,-9-4 0,0-7 0,0-1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39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0 11221,'-6'54'0,"-6"-13"0,-25 13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2:40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387 1 11221,'-21'20'0,"-4"5"0,15-15 0,-49 57-608,18-24 1,-4 2-1,1 4 1,-1 0 0,-3-1-1,-1 0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1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24575,'20'0'0,"55"0"0,-12 0-3277,17 0 0,21 0 0,-12 0 2532,-27 0 0,4 0 314,9 0 0,19 0 0,7 0 0,-5 0 0,-16 0 431,5 0 0,-3 0 409,-6 0 0,11 0 0,-1 0 0,-12 0-409,1 0 0,-2 0 0,20 0 0,10 0 0,-10 0 0,-17 0 0,-1 0 0,8 0 0,7 0 0,-6 0 0,8 0 0,-10 0 0,-30 0 0,0 0 0,38 0 0,-4 0 0,-15 0 0,17 0 0,0 0 0,-10 0 0,-1 0 0,22 0 0,-31 0 0,21 0 0,-46 0 0,-2 0 1704,-6 0-1704,-7 0 622,-1 0-622,-6 0 0,-5 0 0,4 0 5431,-4 0-5431,20 0 4083,-16 0-4083,15 0 0,-19 0 0,0 0 0,4 0 0,-10 0 0,5 0 0,-6 0 0,1 0 0,-5 0 0,-1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49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1 185 11221,'0'-50'0,"0"0"0,0-35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59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2707 664 11221,'-66'-35'0,"0"0"0,14-19 0,4-11 0,17 10-637,25 8 637,-11-21 0,1 3 0,14 39 0,-14 5 208,6-5-208,-25-9 0,-53-12 0,37 14 105,-41 1-105,22 23 0,31 7 0,-53-6 0,68 8 0,-52 16 0,50-3 0,-33 5 0,13 15 0,-19 17 0,-8 12 0,5 7 0,0 4-87,14-22 0,-1 2 0,-1 4 87,-9 16 0,1 5 0,4 0 0,14-10 0,4 0 0,-2 1 0,-9 8 0,-2 1 0,6-2-661,13-13 1,3-2 0,3-5 660,-1-2 0,1-4 0,2 0 0,0-2 0,-20 34 0,21-27 0,0 4 0,-12 17 0,0-2 0,16-24 0,-1 0 0,-22 31 0,-2 10 0,21-18 0,4 3 0,0-6 0,-4-4 0,1 1 0,6 6 0,3 7 0,3-13 0,-3 9 0,11 9 0,2 2-1281,-7 9 1281,6-11 0,2 2 0,2-28 0,2-1 159,2 2 1,2 4-160,-2 2 0,0 6 0,2-5 681,4-4 1,0 1-682,-2 29 0,5 2 0,13-15 0,1-5 0,-14-21 0,2 1 0,27 32 0,2-7 0,-8-24 0,22 9 0,4-2 0,-1-14-445,4 4 1,1-6 444,-12-22 0,25 18-9,-27-27 0,2-5 9,33 1 0,-30-3 0,4-2 0,14-5 0,-2-4 0,9 2 0,15-10 0,-3-4 0,-24-1 0,0-12 0,-3-5 328,-13-1-328,15-13 0,1-2 0,1 1 0,-3 1 0,14-9 0,-11 5 0,-20 14 0,-2 1 377,8-3 0,4-2 0,-9 3-377,11-24 0,-25 25 0,-3 0 0,8-25-1392,16-11 0,3-2 1392,-2-6 0,-4 8 0,11-15 0,-9 9-247,-19 20 0,-2-1 247,12-13 0,6-8 0,-11 8 0,-19 19 0,-5-3 0,2-9 0,3-12 0,-2-3 0,-5 6 0,-8 3 0,-5 4 0,2-4 0,7-21 0,3-4 0,-4 2 0,-10 12 0,-3 2 0,0 11 0,1 18 0,0 1 0,-4-45 0,-1 3 0,3 16 0,-1 21 0,-2-3 0,-3-40 0,-3 24 0,-12-3 0,-5 1 0,-7 7-591,-13 12 1,-14-8-1,5 9 591,18 19 0,-2 3 0,-23-10 0,-10-2 0,8 7 306,19 13 1,2 2-307,-30-12 0,0 3 651,-15 0-651,37 11 0,0 1 0,-29-5 0,-2-3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03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1 111 11221,'59'-59'0,"-9"7"0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43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94 18 11221,'-48'0'0,"19"-8"0,13-2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18:25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1675 11221,'19'21'0,"-9"4"0,-1-22 0,-9 5 0,0 18 0,0-11 0,0 47 0,0-37 0,0 38 0,9-31 0,2 6 0,17 15 0,-7-10 0,15 15 0,-6-11 0,8-17 0,-7-2 0,5-18 0,2-1 0,14-19 0,5-6 0,24-7-840,-13-11 1,10-12-1,-9 2 840,-17 5 0,2-6 0,-1 1 0,10-11 0,4-5 0,-3 3 0,-9 6 0,13-15 0,0-3 0,-9 9 0,8-11 0,5-5 0,-3 2 0,-6 9 0,4-3 0,-6 6 0,1-5 0,-2-3 0,1-7 0,0 1 0,-3 8-727,-1 8 1,-2 6 0,-5 0 726,4-20 0,-3 0 0,5-5 0,-4 2 0,-17 14 0,-3-2 0,14-24 0,1 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5:08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718 2725 11221,'-77'-37'0,"0"0"0,14 11 0,-3-11 0,-14-11 0,12 0 0,21-1 0,6 2 0,-12 1 0,2 0 0,13-1 0,10-1 0,18-29 0,0 38 0,1-53 0,9 60 0,9-63 0,-7 56 0,14-45 0,-6 62 0,17-29 0,-7 20 0,7-6 0,-9 3 0,33-28 0,-24 25 0,10-5 0,2 1 0,-7 7 0,38-35 0,-24 29 0,6-2-1131,3 2 0,6-1 1,-3 2 1130,5-4 0,3 2 0,11-3 0,9-2 0,-14 11-791,4 6 791,-8 0 0,1-1 0,11-5 0,-19 15 0,12-3 0,-7 3 0,-7 2 0,4-1 0,12-1 0,15-3 0,0 1 0,-17 5 0,-21 9 0,0 0 0,18-9 0,15-6 0,0-1 0,-14 4-161,-16 6 1,1 0 160,9-7 0,14-4 0,-1-1 0,-12 6 0,-12 6 0,-2 1 0,17-7 0,8-2 0,-10 5 2842,16 4-2842,-13-1 0,12-5 0,-4 3 0,2 3 0,-1 2 227,-13-1 1,3-1-1,-2 1-227,20-2 0,-10 3-792,5 1 792,-30 5 0,2 0 0,1-4 0,-3 2 0,22 4 0,3-9 0,-1 0 0,-7 8 0,20-9 0,0 1 0,-17 10 236,-11-2 1,6 0-237,4-1 0,-3 2 0,-13 2 0,-1 0 0,16-3 0,3 0 0,3 4 0,-6 0-856,1 0 856,-11-1 0,1 2 0,19 7 0,-18 4 0,2 3 0,33 7 0,-40-5 0,-2 0 0,15 2 0,-19-1 0,12 1 0,-12-5 0,0-1 0,8-1-2423,37 12 2423,-42-13 0,-16-1-711,9 7 1,1-1 710,1-10 0,45 27 0,-39-15 0,5 3 0,2 3 0,10 8 0,11 3 0,-7-2 0,-34-9 0,24 13 0,0 3 0,-25 2 449,37 14-449,-43-6 0,-15-19 0,7 6 2323,-1 6-2323,19 12 3227,-12-4-3227,26 27 0,-36-45 0,12 18 0,-8-14 0,-15-6 0,12 19 0,-13 6 0,-1-14 0,-1 10 0,-9-26 0,0 11 0,0-6 0,0 12 0,0-23 0,-9 39 0,7-32 0,-6 24 0,8-32 0,-9-1 0,7 9 0,-14-7 0,14 31 0,-15-35 0,15 26 0,-5-33 0,7 10 0,-9 7 0,7-13 0,-6 11 0,0-5 0,6-7 0,-15 21 0,15-21 0,-14 15 0,5-9 0,-7 9 0,8-15 0,1 13 0,2-15 0,5 0 0,-14 7 0,14-15 0,-15 6 0,15 0 0,-15 2 0,-9 16 0,3-5 0,-44 22 0,32-12 0,-29 10 0,-7 4 0,-9 10 0,10-11 0,-1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6:3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24575,'20'0'0,"11"0"0,-1 0 0,11 0 0,0 0 0,-10 0 0,18 0 0,-16 0 0,0 0 0,-3 0 0,0 0 0,-11 0 0,10 0 0,-14 0 0,0 0 0,-1 0 0,-5 0 0,1 0 0,-1 0 0,1 0 0,-1 0 0,1 0 0,-1 0 0,1 0 0,-1 0 0,0 0 0,0 0 0,0 0 0,1 0 0,-1-4 0,0 3 0,0-3 0,0 4 0,0 0 0,0 0 0,-1 0 0,1 0 0,0 0 0,-1 0 0,1 0 0,0 0 0,-1 0 0,1 0 0,0 0 0,0 0 0,-1 0 0,1 0 0,0 0 0,0 0 0,-5 0 0,0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6:33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14113,'4'-5'0,"19"0"4305,-4 5-4305,22 0 1813,-10 0-1813,-1 0 991,0 0-991,-9 0 3353,0 0-3353,28 0 0,-26 0 0,25 0 0,-32 0 0,-1 0 0,5 0 0,-9 0 0,9 0 0,-10 0 0,5 0 0,0 0 0,-5 0 0,10 0 0,-9 0 0,8 0 0,-8 0 0,4 0 0,-1 0 0,-3 0 0,4 0 0,3 0 0,-2 0 0,9 0 0,-10 0 0,0 0 0,-1 0 0,-3 0 0,9 0 0,-9 0 0,8 0 0,-8 0 0,4 0 0,-1 0 0,1 0 0,6 0 0,-1 0 0,-4 0 0,4 0 0,-9 0 0,8 0 0,-3 0 0,0 0 0,4 0 0,-9 0 0,3 0 0,-4 0 0,-1 0 0,1 0 0,-1 5 0,1-4 0,-1 3 0,1 0 0,-1-3 0,0 3 0,-3 0 0,-3-3 0,-3 3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36:3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9805 24575,'0'-97'0,"-3"30"0,-2-14 0,-1-5 0,1 5-1344,1-12 1,0 3-1,-2-13 1344,1 28 0,0-9 0,-2-6 0,1-2 0,-1 0 0,1 5 0,0 5-1525,-1-21 0,0 8 0,1 0 0,-1-5 1525,1 16 0,0-5 0,0-1 0,-1-1 0,1 1 0,2 4-429,0-5 1,0 3 0,2 2 0,0-1 0,-1-2 428,0-5 0,1 1 0,-1-2 0,1-2 0,1-6-340,0 21 0,1-5 0,-1-2 0,2-2 1,-1-1-1,0 1 0,1 2 0,-1 3 340,0-14 0,0 3 0,0 1 0,0 1 0,0-3 0,0-2-175,0 11 1,0-2 0,0-3 0,0 0 0,0 0 0,0 2 0,0 3 0,0 4 174,0-20 0,0 5 0,0 3 0,0 3 0,0 4 26,0-1 0,0 5 0,0 2 0,0-3-26,0-12 0,0-2 0,0 1 0,0 6 0,0 1 0,0 6 0,0-3 0,0 11 0,0-3 0,0 0 0,0 2 0,0-16 0,0 2 0,0 3 0,-1 11 0,1 2 0,1 1 0,1 3 0,1 1 0,0 2 0,1-22 0,2-2 389,4 10 1,2-4 0,0 8-390,-2 6 0,0 1 673,1 0 0,1-5 0,-2 9-673,-2 17 0,0 4 1590,-1-7 1,1 1-1591,7-33 0,-2 19 0,0 18 5235,-1 9-5235,-1 13 2683,0 2-2683,-1 6 1604,0 5-1604,0 1 389,0 1-389,0 3 0,0-9 0,0 4 0,1-11 0,0-2 0,10-22 0,-2 18 0,13-32 0,-9 23 0,0-10 0,-7 8 0,-4 9 0,-1 7 0,0-6 0,0 6 0,-4-1 0,-2-4 0,-5 10 0,0 1 0,0 2 0,0 10 0,0-5 0,0 5 0,-4 5 0,-3 23 0,2-13 0,-1 18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27.4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0 278 11221,'29'10'0,"-3"-1"-5661,66-18 5661,-38 7 0,5-6 0,2 0 1409,5 5-1409,-6-5 0,13-5 0,-2 2 0,13 0 0,4-1-470,7-2 1,9-3-1,-9 3 470,-8 4 0,-8 0 0,-8-2 0,-1-1-40,3 5 0,-1-2 40,2-8 0,-1-1 0,4 7 0,2 2 0,22-8 0,-6 3 1518,-7 13-1518,-32-2 0,3-1 0,4 4 0,1 2 0,1 4 0,-1-1 0,-6-3 0,-3 0 0,35 7 0,-90-8 745,0 0 0,-9-8 1,-1-3-1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28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865 19 11221,'-49'-10'0,"6"1"0,-24 42 0,28-17-1174,-39 28 1174,42-26 188,-9 5 0,-5 5-188,9 2 0,-1 0 96,-10-1 1,1 1-97,6 5 0,5-3 0,-2-9 0,-3 12 0,2-9 0,21-5 605,-4-3-605,18-10 0,24 1 0,4-7 0,33-2 0,-12-2 0,13-7 0,2 1 0,-4 6 0,0-3 0,-2 1 0,-19 4 0,36 0 0,-40 0 0,40 0 0,-52 0 0,17 9 0,-30 1 0,-43 41 0,13-16 0,-13-1 0,-5 2-3392,-11 19 3392,0-14-2269,-4 26 2269,31-34 0,-14 12 0,7 14 0,7-24 0,-5 27 0,25-34 0,2-1 0,16-1 0,19-14 0,3 5 0,56-9 0,-39-6 0,47 6 0,-53-16 0,37-10 0,-35-3 0,16-3 0,1-3 0,-10-6 0,15 3 0,-3-1 0,-25 0 226,30-4-226,-46 25 0,-3 2 0,-18 8 0,-10 0 0,-17 0 595,7 0 0,-15 8 0,6 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28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1 423 11221,'67'-10'0,"-5"-6"0,-1 6 0,-18-9-5661,34 1 5661,-35 7 0,10-5 1146,-14 14-1146,-2-14 0,-7 14 896,5-15-896,12-1 0,-22-3 0,17-5 0,-39 16 0,6-15 3279,-16 21-3279,6-21 340,-23 15-340,-20-32 0,11 17 0,-34-18 0,46 32 0,-21-5 0,-10 14 0,10-6 0,-18 16-3392,23 27 3392,10-10 0,1 26-43,9 2 43,0 6 0,-1 31 0,10-30 0,8 5 0,31 28 0,6-2 0,-25-33 0,4-4-1127,29 23 0,4-23 1127,-19-52 0,-1 7 1277,23-9-1277,-26-9-461,67-17 461,-61 3 0,16-2 0,-2-1 0,-21-5 0,19-6 0,-25 3 0,1 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29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37 11221,'10'-20'0,"-2"4"0,-8 16 0,8 0 0,-6 0 0,7 0 0,-1 0 0,-6 8 0,23 18 0,-13 13 0,14 8 0,-15-2 0,5 9 0,-6-14 0,0 13 0,15 1 0,-21-14 0,21 6 0,-23-3 0,14-21 0,-14 13 0,15-17 0,-15 0 0,6-15 0,-8-6 0,0-15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29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479 1 11221,'-31'8'0,"-10"2"0,-3 42 0,8-34-1190,-15 31 1190,33-39-83,-16 25 83,11-12 151,-14 25 1,-2 4-152,11-9 0,-24 42 0,45-66 0,-2-3 0,7-5 590,-6-1-590,8-2 380,0-8-380,0 0 0,-8-8 0,-3-2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33.7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 1 11221,'-21'10'0,"4"-1"-1416,17-9 1,0 8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20:34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0 328 11221,'90'-13'0,"0"0"0,0 0 0,-1 1 0,1-1 0,12 0 0,6 0 0,-1 1 0,-11 3 0,-20 4-2831,-14 9 1,-8 1 2830,43-6 0,-6 4 0,-16 14 438,7-11 1,7-1-439,-17 1 0,2-2-209,21-3 0,0-2 209,-29 2 0,-4-4 0,-9-9 0,-1-1 0,39 0 0,-24-2 0,9-4 0,-5 0 0,4-3 0,-2 1 51,20 0 1,-4 1-52,-31 2 0,-9 2 372,0 5-372,18 0 0,-33 2 0,17 9 0,-47 0 1475,30 0-1475,-21 0 0,15 0 0,-9 0 3252,9 0-3252,2 0 0,8 0 0,1 0 0,-1 0 0,-16 0 0,-5 0 0,-17 0 0,0 0 0,0-8 0,-9 6 0,-2-6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34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 11221,'10'20'0,"-1"-4"0,-9-16 0,0 0 0,0 9 0,0-7 0,0 6 0,0 8 0,0-12 0,0 21 0,0-14 0,-9 31 0,0-17 0,-2 18 0,-5-25 0,14 1 0,-6-1 0,8-8 0,-9 6 0,7-13 0,-6 5 0,8-8 0,0 0 0,0-8 0,0-2 0,0-9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35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0 11221,'-11'21'0,"3"-5"0,8-8 0,0-6 0,0 7 0,0-9 0,0 8 0,0-6 0,0 7 0,0-1 0,0-7 0,8 7 0,3-8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35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0 11221,'20'36'0,"-4"35"0,-25-15 0,0 21 0,-10-15 0,1-20 0,-9 44 0,15-43 0,-4 27 0,16-48 0,8 3 0,-6-25 0,14-8 0,-5-3 0,47-65 0,-29 35-679,9-9 1,0-2-1,-7 4 1,14-16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35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11221,'9'20'0,"-1"-4"0,-8-16 0,8 0 0,-5 0 0,13 0 0,-14 0 0,14 0 0,-14 0 0,6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35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92 11221,'-9'29'0,"-7"-11"0,14-10 0,-7-8 0,9 0 0,0 0 0,33-16 0,-9 4 0,21-15 0,-18 9 0,-9-1 0,9-7 0,2-3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36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296 0 11221,'-39'10'0,"13"6"0,1-5 0,13 7 0,-39 9 0,27-7 0,-19 15 0,17 1 0,13-5 0,-19 36 0,27 1 0,30-6 0,34-20 0,27-68 0,-20 2 0,1-44 0,-42 44 0,9-28 0,-18 24 0,-5-9 0,-1 17 0,-1-5 0,-18-10 0,-1 11 0,-9-19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38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425 74 11221,'-29'-28'0,"10"9"0,-5 3 0,11 14 0,-30-7 0,21 9 0,-21 0 0,23 9 0,-7 1 0,-16 25 0,19-5 0,-27 15 0,30-8 0,-5-8 0,7 14 0,25-4 0,-2-8 0,47-15 0,-18-27 0,20-15 0,17-28 0,-9 3 0,5 4 0,-32 23 0,-26 48 0,-16-9 0,-2 36 0,0-28 0,2 11 0,-9 9 0,13-10 0,-29 45 0,29-43 0,-20 48 0,22-56 0,-7 16 0,9-36 0,9-7 0,1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2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0 11221,'-49'0'0,"-2"17"0,22 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25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55 553 11221,'59'-10'0,"16"-14"0,0-1 0,-16 6-602,4-7 0,-5 1 602,-24 15-3527,10-15 3527,-20 13 903,27-14-903,-30 7 0,13-7 0,-13 5 0,-3-6 0,-10-8 0,-8 5 0,0-7 0,-8 18 0,-2-5 0,-8 12 414,-17-15-414,12 9 0,-61 0 0,46-1 0,-56 9 0,61 2 3381,-18 8-3381,-3 0 33,20 8-33,-34 2 0,45 9 0,-11-1-3392,7 25 3392,7-10-776,-7 28 776,18-22 0,0 46 0,9-37 0,3 10 0,3 2 0,3-5 0,10 25 0,15 6 0,-3-39 0,6 23 0,7-44 0,-23-7 0,15-9 0,-11-2 0,37-16 0,-25 6 3008,31-14-3008,-40 5 1160,50-32-1160,-31 19 0,30-19 0,-40 24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26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37 11221,'11'-21'0,"-3"5"0,-8 16 0,8 0 0,2 8 0,8-6 0,9 14 0,26 27 0,-18-16 0,16 24 0,-24-8 0,1-2 0,1 14 0,-11-18 0,-9-19 0,-9-1 0,-9-15 0,7 7 0,-14-9 0,13 0 0,-13 0 0,7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20:39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117 481 11221,'-52'0'0,"7"0"0,34 0 0,2 0 0,9 0 0,0 0 0,9 0 0,10 0 0,11-9 0,8 7 0,-7-7 0,4 9 0,-4 0 0,37-1 0,28-2 0,-8-1 0,-17-1 0,1-1 0,23 2 0,12-2 0,-10-3 0,-9-7 0,-9-4-1269,-7 0 0,-3-1 1269,-3 1 0,-3-1 0,-13 4 0,0-2 0,28-8 0,-4 1 0,-1-2 0,4 1 0,-4 1 0,-24 6 0,9 1 0,-17 8 0,12-6 0,-30 15 0,64-6 0,-55-1 2538,48 7-2538,-59-7 0,50 0 0,-42-1 0,68-1 0,-69 3 0,51 8 0,-53 0 0,10 0 0,-28 0 0,9 8 0,-3-6 0,22 15 0,-14-15 0,57 16 0,-39-8 0,33 1 0,-37-3 0,20-8 0,-20 0 0,43 9 0,-53-7 0,29 3 0,3-1 0,-14-4 0,20 1 0,-3-2 0,-25-8 0,52 7 0,-51-7 0,26 9 0,-32-8 0,-4-2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26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276 1 11221,'-29'28'0,"10"-1"0,-5 0 0,-6 21 0,-1 6 0,-8 1-248,4-2 1,3-4 0,13-13 0,1-7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40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84 11221,'-11'-20'0,"3"-4"0,8 22 0,0-15 0,0 15 0,0-6 0,0 0 0,8 6 0,2 2 0,25 26 0,-20-11 0,17 17 0,-22-22 0,17 25 0,-15-21 0,13 19 0,-23-23 0,5 1 0,-14-11 0,-3-10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41.3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11221,'21'0'0,"-4"0"0,-17 0 0,0 0 0,8 0 0,-6 0 0,5 9 0,-7-7 0,0 6 0,0-8 0,0 8 0,0-5 0,0 21 0,0-20 0,-7 21 0,5-7 0,-6 19 0,8 2 0,-8 5 0,6-15 0,-15 6 0,15-15 0,-7-1 0,2-3 0,5-6 0,-6 1 0,8-3 0,0-8 0,0-8 0,0-3 0,8-15 0,1-2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3:41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 11221,'-19'0'0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07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830 0 11221,'-21'0'0,"-3"0"0,22 8 0,-80 36 0,39-18 0,-11 8 0,-21 15 0,-2 1 0,15-9 0,17-13 0,2 1 0,-32 24 0,-12 11 0,24-14 0,30-17 0,-2 10 0,27-24 0,16-9 0,11-2 0,26-8 0,-4 0 0,37 0 0,-35 0 0,10 0 0,-19 0 0,-4 0 0,-2 0 0,56 8 0,-60-6 0,50 7 0,-64-1 0,8 2 0,-8 9 0,-10-2 0,-2 2 0,-31 7 0,19-5 0,-37 14 0,29-6 0,-27 16 0,-3 3 0,18-4 0,-13 7 0,2-2 0,25-19 0,-15 24 0,22-24 0,-3 13 0,16-22 0,0 13 0,9-21 0,17 11 0,-3-22 0,61 7 0,-45-9 0,38 0 0,-40 0 0,40-9 0,-37 7 0,43-14 0,-60 6 0,11 0 0,-23-7 0,-4 15 0,-7-6 0,-7-8 0,-4 3 0,2-5 0,-8 2 0,15 5 0,-15-15 0,6-2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09.5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56 11221,'47'-10'0,"-11"2"0,57 0 0,-58 6 0,48-7 0,-56 1 0,-7 6 0,6-6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09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29 167 11221,'-28'9'0,"42"-1"0,2-8 0,38-8 0,-18-2 0,9 0 0,35-23 0,-17 19 0,17-21-848,-36 9 0,-6 5 0,-1-5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10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1 11221,'-1'28'0,"19"40"0,-4-23 0,8 25 0,-3 5 0,-15 5 0,5 4 0,2 19 0,-6-12 0,-11-27 0,-2-1 0,4 18 0,-1-1 0,1 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39.7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11221,'0'55'0,"0"-25"0,8 3 0,10-23 0,3 9-4252,30 16 4252,-19-5 428,13 21 1,4 9-429,-4-10 0,-2 2 0,0 6 0,2-2 0,13-3 0,-5-12 0,-16-18 0,30 1 0,-46-32 0,30-35 0,-26 9 0,25-44 0,-29 37 0,30-37 0,-26 43 0,34-24 0,-36 47 0,28-12 0,-37 22 0,36 10 0,-37 4 0,22 14 0,-8 1 3390,1 2-3390,1-9 0,-2 5 0,-9-7 0,1 2 0,15 16 0,-3-16 0,30-2 0,-28-10 0,42-24 0,-48 3 0,49-29 0,-52 19 0,27-12 0,-30 17 5,22 0-5,-21-1 0,29-7 0,-28-3 0,12-7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54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1 737 11221,'49'-37'0,"18"-16"0,-42 13 0,4-9 0,0 3 0,-6 15 0,4-34 0,14 39 0,-17 3 0,30-11 0,-18 15 0,8 3 0,7-3 0,2-4 0,2-1 0,2 0 0,2-1 0,12-7 0,-4 3-2174,4-2 2174,20-4 0,-39 21 0,-1 2 0,23 0-1336,7 2 0,1 3 1336,6 7 0,-11 0 0,2 0-369,-26 0 0,-2 0 369,-1 0 0,4 0-103,40 7 0,1 3 103,-39-5 0,0 2 0,25 5 0,-2 2 0,17 13 0,-53-7 1199,16-1-1199,-14 5 0,37-12 0,-18 15 22,-4-20 1,-2-3-23,-11 4 264,47-8-264,-61 8 0,10-6 0,-33 14 0,-2-6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21:28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53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1179 11221,'-30'57'0,"14"-21"0,18-19 0,6-9 0,41 68 0,-4-9-1696,10-8 0,4-1 1696,4-1 0,15-22 0,-41-27 0,41 0-540,-31-6 540,30 6-92,-23 0 92,3 3 0,25 7 0,-15-8-206,5 7 206,-8-15 514,1 6-514,33-16 0,-35-2-1049,6-10 1,-2-4 1048,-17 0 0,14-6 0,-1 1 0,-18 6-683,15-6 1,-1-1 682,-18 5-15,43-18 15,-56 25 0,42-41 0,-26 22 0,-3-6 0,-4 0 0,-6 2 0,7-9 0,-1-2 0,-8 3 0,18-7 0,-2 2 0,-18 10 734,15-17 1,0-4-735,-16-5 0,1 20 0,-3 2 22,-13-3-22,5 22 0,-6 0 2249,1 3-2249,-3-1 0,0-1 0,-6-1 3361,7 2-3361,-1 1 0,18-27 0,-4 18 0,21-33 0,-22 46 0,6-37 0,-9 18 0,1-22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55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1 11221,'-89'21'0,"5"3"0,71-22 0,-3 6 0,16-8 0,0 0 0,16 25 0,-3 14 0,14 10 0,-9 4 0,8 0-943,-5-12 943,14 20 0,2 3 0,17 1 0,5 3 0,-29-23 0,3-1-1501,36 27 0,-3-4 1501,-24-10-98,19-4 1,5-1 97,3 4 309,-18-14 0,5-5-309,5-16 0,-3-8 0,3 0 0,15 0 0,1-2 0,-11-9 0,5 2 0,3-1 0,-23-2 0,-2-2 0,3 2 0,1-2 0,16-6 0,-3-2 0,9-3 1074,-20-1 0,-1 0-1074,9 3-271,23-23 271,-39 18 0,0-5 0,0-3 0,-6 3 0,12-6 0,25-18 0,-31 20 0,4-2 0,0 1 0,-7 5 0,25-7 0,19-8 0,-15 12 0,9-11 0,-7 7 587,-48 15-587,33-13 592,-32 7-592,17-19 0,-15 6 0,6 5 0,-26 10 0,-2 6 0,-16-25 0,-10 4 0,-11-14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5:24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1270 536 11221,'-75'-35'0,"0"0"0,0 0 0,1 1 0,-1-1 0,-5-8 0,0-4 0,6 10 0,9 25 0,-9 50 0,16 14 0,12-21 0,-14 20 0,-16 17 0,14-5 0,29-21 0,5 4-1418,-9 20 1,-1 10 0,7-8 1417,9-16 0,7-4 0,3 19 0,8-7-442,11-23 442,4 0 0,23 41 0,-11-24-473,10 18 0,1 2 473,-7-5-73,-2-9 0,1 1 73,8 13 0,-16-26 0,3 4 0,18 13 0,2-1 0,-16-15 0,3 2-259,20 11 0,11 6 0,-6-12 259,-16-21 0,1-2 226,14 11 0,9 5 0,-2-7-226,8-8 0,3-5 0,-4-3 0,6-1 0,1 0 0,6 2 0,2 1 0,5 1-337,-3-3 0,6 2 0,0-1 1,-9-2 336,-8-3 0,-7-2 0,7 1 0,12 3 0,9 1 0,-2-1 0,-13-3 547,-10 0 0,0-1-547,5-4 0,12 1 0,0-1 0,-10-3 0,1-1 0,-1-2 0,14 0 0,9-1 0,-9-4 0,-14-4 0,1-2 0,13 1 0,10 0 0,-9 0 0,-7 0 0,2 0 0,5 2 0,16 0 0,-1 1 0,-13-1 0,-3-1 0,2 0 0,-4 1 0,19 0 0,5 1 0,-6-2 0,-18-1 432,4-3 1,-4-2-433,3 1 0,14 0 0,-2 0 0,-16-2 0,-13-4 0,-3-1 0,22-4 0,10-3 0,-11 0 0,-19 3 0,1-3 0,6-4 0,12-5 0,1-1 0,-14 3 0,-7 2 0,-1-3 0,3-6 0,12-7 0,0 0 0,-13 5 0,-6 5 0,-1-1 0,18-11 0,10-6 0,-12 6 0,-25 15 0,-1-1 0,16-8 0,8-7 0,-8 1 0,-8-8 0,-4 0 0,13-4 0,-5-1 0,-19 6 0,-8 0 0,5-15 0,-7 5 0,-15 8 0,-2-4 91,11-28-91,-22 7 0,-5-16 0,-2 10 0,-3 18 0,-2 1 506,-4-22 1,-3-10 0,-3 16-507,-17-6 0,2 24 0,-7-8 0,1 10 0,-18-9 0,-7 7 0,-14-9 0,10 14 0,-8 4 0,7 15 0,-12-5 0,11 7 0,-14-6 0,15 16 0,-12 0 0,9 2 0,15 1 0,-1 1 0,-23-1 0,-12 0 0,10 2 0,23 3 0,-2 1 0,-13 1 0,-13 0 0,-1 1 0,12 3 0,3 2 0,1 1 0,-24-2 0,-11 0 0,13 3 0,28 5 0,1 2 0,-22 1 0,-11 1 0,10 0 0,15-3 0,-1 2 0,-5 3 0,-13 2 0,0 0 0,12-1 0,2-4 0,1 0 0,-2 3 0,-11 2 0,1 0 0,10-2 0,-3-3 0,2-2 0,-7 2 0,-7 1 0,9 1 0,16 0 0,-1 0 0,-7-1 0,-12-1 0,-1 0 0,11 1 0,0 2 0,-3 0-415,-13-1 0,-18 0 1,-1 0-1,19 1 415,15-1 0,1 2 0,-4 0 0,-14 0 0,0 1 0,13 1 0,2 1 0,0 2 0,-1 1 0,-12 1 0,1 1 0,12-2 398,7 0 1,2 1-399,-2 2 0,-10 3 0,0 1 0,13-4 0,5-3 0,4 1 0,-11 5 0,-5 4 0,8-3 0,16-8 0,0 1 0,-21 12 0,-8 7 0,7-3 0,14-4 0,0 0 0,-9 5 0,1 0 0,-1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37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1 11221,'-48'18'0,"5"1"0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4:37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37 11221,'80'-21'0,"-21"5"0,-42 16 0,-7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3:55:39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504 1013 11221,'-63'-56'0,"0"1"0,0 0 0,0 0 0,-4-22 0,0-7 0,8 1 0,20 10 0,22 6 0,15 1 0,3-12 0,5-7 0,6 19 0,18 13 0,30 1 0,-11 45 0,-23 7 0,52 0 0,-37 0 0,12 0 0,0 0-4252,45 7 4252,-30 4 0,25-1 860,-47 14-860,-7-3 0,6 32 0,-17-20 0,-1 34 0,-1-1 0,-13 3 0,3 3 0,-16-11 0,-4-9 0,0 2 0,2 24 1696,-1-25 0,-2-1-1696,-3 9 0,6 4 0,-15 19 0,7-25 0,-1 9 0,-13-21 0,20-6 0,-20 2 0,14-25 0,-26 9 0,15-15 0,-6 5 0,2-17 0,13 0 0,-32-9 0,5-1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16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1 11221,'3'81'0,"0"0"0,-1 0 0,1 1 0,0 16 0,0-2 0,-1-35 0,-2-45 0,0-5 0,-18 51 0,-5 17 0,13 11 0,-12-12 0,2-5 0,20-22 0,-8-51 0,6-2 0,-14-14 0,6 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17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0 149 11221,'89'-5'0,"1"0"0,-1 0 0,9 4 0,-5-4 0,1-20 0,-12-1-1761,-25 12 1761,0-4 0,-3 3 0,-20 13 0,28-7 0,-26 9-1600,19 0 1,-1 0 1599,-24 0 0,38 0 951,-58 9-951,-1-7 0,-9 6 0,0-8 617,-9 0-617,-1 0 0,-8-17 0,0-3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17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0 11221,'29'10'0,"-2"-2"0,40 9 0,5-5 0,22 6 0,2 7 0,-53-21 0,4 19 0,-2 3 0,-17-9 0,32 25 0,-41-7 0,-9-21 0,-2 27 0,-8-29 0,0 7 0,0 5 0,-8-11 0,-18 22 0,-6-15 0,-16 8 0,-6 3 0,-13 20 0,14-23 0,0 2 0,12 4 0,2-1-1636,-37 16 1636,8 8 0,13-9 0,0-1 0,-11 8 0,13-11 0,0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18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 1 11221,'80'0'0,"-35"0"0,14 0 0,-40 0 0,-1 0 0,25 0 0,-19 0 0,36 41 0,-37-15 0,-8 21 0,-4 9 0,-3-6 0,-8 4 0,-22 31 0,-13 4-983,2-13 0,-5-5 983,-4-8 0,-5-7 0,-7-10 0,-2-9 0,-14-4 0,25-6 0,-2-1 0,-34 3 0,15-2 0,27-9 0,14-8 0,25-2 0,50-8 0,-30 0 1966,56 0-1966,-30 0 0,29 0 0,16-8 0,-42 8 0,5-2-424,15-9 0,8-4 0,-7 0 0,-13 4 0,-1-2 0,38-14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21: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7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74 424 11221,'-40'0'0,"7"0"0,33 0 0,25 0 0,38 0 0,11 2 0,18 1 0,-6 0-211,-8-1 0,4-2 211,4-3 0,14-3 0,0-1 0,-14-1-1626,-3-3 0,-7-3 1626,-9 0 0,2-2 0,-6 1 0,-4 2 0,-4 0-1088,-5-1 1,-2 1 1087,32-7 0,10-16 0,-41 19 0,-2-2 0,16-20 0,-15 16 0,0 1 0,9-7 188,15-5-188,-39 21 0,-1-11 0,-32 13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7.3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11221,'78'8'0,"-9"-3"0,5 0 0,-13 5 0,-1-1 0,2-4 0,2 0 0,12 8 0,-9-1 0,-20-8 0,5 11 0,-2 2 0,-15-4 0,16 38 0,-40-27 0,-36 60 0,0-55-1243,-28 38 1243,8-38 0,-1 5 0,-4 1 0,-26 10 0,0 6 0,-3 0 0,29-23 0,0-2 0,-17 14 0,0-1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43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1 11221,'21'0'0,"-4"0"0,-9 0 0,43 8 0,-23-6 0,32 15 0,-34-7 0,44 25 0,-23-13 0,-3 2 0,-2 3 0,-12 12 0,-3 24 0,-35 3 0,-4-9 0,-7-12 0,-21 23-3392,7-15 3392,-14 21-30,3-13 30,7-22 0,-10 14 0,1-23 0,-24 22 0,19-22 0,-13 7 0,19-10 0,9-1 0,7-13 3378,3 11-3378,15-22 44,3 7-44,8-9 0,8 0 0,-6 0 0,7 0 0,-9-9 0,0 7 0,16-6 0,-12 8 0,20 0 0,-22 0 0,7 0 0,-1 0 0,2 0 0,0 0 0,6 0 0,-5 0 0,7 0 0,9-8 0,-6-2 0,5 0 0,-15 1 0,21 1 0,-9-2 0,30-17 0,-7 15-3392,18-21 3392,-24 29 0,20-12 0,-21 7 0,8 7 0,6-6 0,-14 16 0,6 11 0,-16 10 3392,-3 7-3392,-7 1 0,-1 8 0,1 2 0,-9 0 0,6 6 0,-14-14 0,-2 22 0,-2-20 0,-14 21 0,-2-16 0,-11 10 0,0-1 0,-14 0 0,13 1 0,-24-1 0,7 0 0,8-16 0,-20 20 0,2-9 0,-2 7 0,5-12 0,20-2 0,13-29 0,-14 27 0,15-29 0,-15 15 0,23-9 0,-13-8 0,23 7 0,-6-15 0,0 5 0,6-7 0,-6 9 0,8-7 0,8 15 0,2-7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0:55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11221,'9'93'0,"1"1"0,-1-1 0,1 1 0,0-1 0,-1 1 0,1-1 0,-1 1 0,1-1 0,-1 1 0,1-1 0,-1 1 0,1-1 0,-1 1 0,1-1 0,0 9 0,1 4 0,1 4 0,-1 1 0,1 0 0,-1-2 0,0-2 0,0-5 0,-2-6 0,-1-7 0,-1-8 0,-1-12 0,-2-11-2831,-2 35 1,-2-17 2830,2-10 0,2 3 0,-2 0 0,-1 2 0,-2 0 0,1-9 1409,0 29-1409,2-6 0,1 17 0,0-12 0,2-28 0,0 1 0,3 6 0,1 13 0,1 0 0,-1-8 0,1 13 0,1-4 9,8 15 1,-2-2-10,-11-19 0,-2-3 0,0 4 0,0-4 0,-4 22-995,0-35 0,0-1 995,0 20 0,0-11 797,-1 14 0,2 6-797,3-26 0,0 0 0,-3 26 0,0 2 0,4-3 0,-1-8 0,-4 8-667,1-25 0,-2-8 667,-8-24 2119,7-5-2119,-14-1 452,13-21-452,-13 21 0,14-32 0,-14-3 0,6-18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0:56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0 443 11221,'59'-10'0,"0"1"0,-30 1 0,16 6-2831,40-10 1,8 0 2830,3 8-359,-6-6 0,17-4 0,-18 5 359,0 5 412,-9-8 1,0-1-413,11 3 0,-27-3 0,1-1 0,-11 8 0,3 0 0,24-7 0,1 1 0,-24 7 0,0 0 0,29-3 0,6-2 0,-20 1 0,1 0 0,-2 0 0,9-1 0,2-1 0,6-2 0,7-3 0,-9 3 0,-17 6 0,-2-1 0,1-2 0,5-3 0,-4 4 0,10 7 0,-4 2 0,2-8 0,1-1 0,5 8 0,-2 0 0,-9-7 0,3 0 0,10 6 0,9 3 0,-8-2 0,-2-3 0,-2 0 0,-9 3 0,4 1 0,-2 1 0,26 3 0,-7 0 0,-30-3 0,-1 0-403,23 3 1,-2 0 402,-26-4 0,-4 0 0,-4 4 0,-2 0 0,39-2 0,10 7 576,-45-9 1,1 0-577,-1 0 0,9 0 0,12 0 0,16 0 0,2 0 0,-13 0 0,1 0 0,2 0 0,10 0 0,17 0 0,-2 0 0,-23 0 108,14 0-108,-27 2 0,11 1 0,-6 0 0,-5-2 0,-5 0 0,1 3 0,1 0 0,14-3 0,-2-2 0,-23 2 0,3-2 0,13-3 0,9-2 0,2 0 0,0-1 0,1 0 0,4 0 0,-10 2 0,3 0 0,1 0 0,-4 0-277,13-4 1,-4 0 0,-5 2 276,12 5 0,-6 2 0,-7-6 0,-2 4-106,-4 12 1,-3 4 105,-15-8 0,1 3 810,41 14 0,-8 5-810,-30 3 0,-13-17 0,-2 0 185,-4 11-185,-7-15 0,-5 8 0,4 1 0,-17-1 0,1 34 0,-1-26 0,-8 34 0,7-40 0,-15 7 2698,14 32-2698,-14 35 0,-3-26 0,-3 10 0,1-1 0,-2 16 0,-3 0 347,0-21 1,-2 1 0,2-3-348,2 6 0,1-3 0,1-4 0,0 1 0,3 16 0,2 3 0,-2 1 0,2 7 0,1-26 0,2 6 0,1 2 0,1 0 0,1 2 0,2-1 0,1 2 0,1 3-562,0-5 1,2 4 0,1 0 0,0-1 0,-1-5 561,4 20 0,0-5 0,0 2 0,-1-9 0,1 5 0,-2-4 0,-4-11-258,-3-3 0,-4 1 258,1 4 0,0 14 0,-1-1 0,-1-11 0,-3 3 0,0-2 0,0 14 0,1 10 0,-2-11-978,-3-15 0,0-6 978,3 11 0,0 9 0,-4-15 0,-2 9 0,0 0 0,1-7-393,4-10 0,2-6 1,-2 6 392,-1 10 0,-3 8 0,2 0 0,0-10 0,3 18 0,2-8 491,3-14 0,1 3-491,-2-1 0,1 5 0,-1-5 0,3 2 0,-1 0 0,-1-9 0,-1 4 0,-2-1-522,-4 30 1,-2-5 521,4-26 0,0-1 0,-6 20 0,-3 0 551,1-19 0,0-3-551,3-6 0,-1-1 0,-1 5 0,0-1 0,9-9 0,-2-10 0,-7-21 0,-2 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0:57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1 130 11221,'94'-10'0,"0"1"0,-31 3 0,7 1 0,4 3 0,18 0 0,6 0 0,-5 1 0,-15 0-508,6 1 1,2 0 507,-12 0 0,15 0 0,9 0 0,-1 0 0,-8 0 0,-16 0-1631,11 0 0,-7 0 1631,5-1 0,6 0 0,-4 3 0,10 5 0,-4 3-211,-5 3 0,3 2 211,-11-2 0,3 1 0,0-1 0,-2-3 0,-1 0 0,0-2 0,-1 0 0,0-2 0,3-4 0,13-6 0,4-5 0,2-2 0,-13 1 0,3-2 0,-2-1 0,-4 1 0,3-2 0,-5-1 0,3 1 0,-7 0 0,4 0 0,-2 1 0,-7 3-278,16-1 0,-4 3 278,-16 4 0,3 1 0,-1 0 0,1-1 0,-1 1 0,3 2 0,12 5 0,2 2 0,-6 0 0,-1 0 0,-1 1 0,-1 3 0,5 2 0,-10 0-249,-19-1 0,-4-1 249,18 3 0,7 0 0,-2-3 0,6-1 0,-3-1 0,11-1 0,2-2 0,-1 1 0,5 0 0,-5-1 0,2-5 0,-4 0 0,6 0 0,0 0 0,-6-1 0,0 2 0,2 3 0,0 0 0,-8-3 0,-3 0 843,-14 3 0,-1 0-843,-1-4 0,-3 0 0,18 0-218,-12-50 1,-42-3-1,-18 3 1,0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0:58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423 0 11221,'-67'10'0,"15"6"0,2 0 0,3-1 0,-14 17 0,3 3 0,28-8 0,-27 16 0,57-35 0,0 0 0,0 11 0,0 25 0,0 23 0,7 24 0,1-34 0,3 5 0,13 24 0,4 0 0,-3-18 0,2-3-109,7 6 1,4-10 108,17-16 0,-8-28 0,-2-17 0,0-17 0,-14 5 0,12-37 0,-2-10 0,-11 4 0,-3-2 0,5-13 0,-7 10 0,-3-3 0,-3-35 0,-3 4 0,-6 53 0,-18-58 0,-4 99 0,-15 0 0,-7 25 0,3-19 0,-14 35 0,8-20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0:58.6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636 66 11221,'-51'-17'0,"0"-1"0,-2 4 0,-4 2 0,3 8-971,15 22 971,-14 3 0,16 18 0,2 5 0,-18 14 0,12 17 0,4 5 0,7 6 156,11-23 1,3 5-157,8 20 0,6-2 0,5-28 0,2-1 80,-2 21 0,6-7-80,26-20 0,10-41 0,12-2 498,25-16-498,2-18 0,8-14-306,-44 7 0,-4-5 306,-5 2 0,-2-4 0,9-12 0,-4-4 0,-15 0 0,-3 0 0,5 0 0,-5-1-1595,-12-7 0,-5 3 1595,1-2 0,-16-13 0,-3 47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0:59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718 122 11221,'-29'-11'0,"11"-5"0,-48-19 0,36 19-954,-48-25 954,42 38 106,-22 4 1,-3 7-107,-13 28 90,12-15 0,2 8-90,19 28 0,12 7-306,-4 13 306,13 1 0,5 0 469,7-5-469,14 4 0,5 0 0,1-8 0,22 17 0,8-2 0,-4-23 0,31-1 0,5-10 0,-20-27 37,17-20 0,1-14-37,0-38-463,-29 20 0,-2-1 463,11-31 0,-8-1 0,-22 19 0,21-26-2782,-15-11 2782,-7 17 0,4-34 0,-15 32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0:59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773 20 11221,'-94'0'0,"37"0"0,16 0 0,31 0 0,-40-4 0,-9-1-934,10 3 934,-9-6 0,-2 8-180,-18 57 180,23 15 0,14-24 0,2 8 0,12 30 0,9 0 0,-2 6 0,7 4 0,10-4 0,19-24 0,-4 26 0,55-41 0,-22-29 0,35 9 0,0-33 0,-29-22 0,1-5 0,29-1 0,-22-25 0,-7-5 0,-10 3 679,12-25-679,-28 10 0,-8 19-740,-7-36 1,5 27 0,-6-11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17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11221,'80'30'0,"0"-1"0,0 0 0,0 0 0,0 0 0,4 3 0,0 1 0,0 0 0,0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0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525 305 11221,'0'-39'0,"0"5"0,-25-58 0,2 55 0,-12-13 0,-8 8 0,-10 32-951,-27 10 951,42 10 0,-30 41 0,42-16 0,-26 34 76,33-8 0,5 15 1,4-2-77,5 18 0,2 2-460,-8-21 1,-2 2 0,7-6 459,10 5 0,8-26 0,-2-46 0,17 7 0,26-18 0,-10 7 617,35-22-617,-16-19 0,-2-8 0,-18 12 0,-2-2 0,20-18 0,-7 1 0,-18-3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0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485 184 11221,'-20'11'0,"4"-3"0,-9-16 0,11-2 0,-13 0 0,2-7 0,13 15 0,-72-14 0,26 65 0,2 22 0,4-15 0,8 9 0,17 19 0,10 14 0,10-10 0,10-16 0,12-7 0,12 11 0,15-19 0,12-49 0,4-14 0,39-4 0,-33 0 0,-1-9 0,-8-17 0,-6-5 0,12-15 0,-15-6 0,-4-13 0,-6-15 0,-7-2-98,-5 18 0,-7-1 0,-3-23 0,-11 6 0,-23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1.0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11221,'29'39'0,"6"4"0,22 7 0,5 2 0,5 11-2585,7-2 0,-2-1 2585,-15-5 0,0-1 0,7 5-661,3-5 0,1 2 661,-5 4 0,3 2 210,-7-12 0,4 0 0,-8-4-210,-14-7 0,-4-2 0,14 9 0,-4-3-243,-4 1 243,-32-34 435,-3-10 0,-16-10 1,-3-8-1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1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1160 11221,'57'-57'0,"-2"11"0,17-10-944,-10 9 1,13-9-1,9-5 1,1-2 0,-5 5-1,-10 7 944,6-4 0,-9 7 0,9-7 0,-3 4 0,14-10 0,5-3 0,-3 3 0,-13 10 0,-21 16 1409,6 7-1409,-12 10 0,-2 1 0,-3-4-1409,39-21 1409,-64 27 0,14-17 0,-43 22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2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1676 11221,'39'-39'0,"12"-15"0,6-9 0,4-9 0,5-10 0,-8 14 0,6-8 0,1-1 0,-6 6-1388,-7 5 1,-4 4-1,1 0 1388,8-9 0,2 0 0,-7 10 0,-10 17 0,-4 9 1154,25-11-1154,-5 1 0,5-2-978,-6 13 0,-2 1 978,-9-1 0,0-2-424,18-11 1,-9 0 423,-20 4-117,2 1 0,-6-1 0,-26-1 0,10-17 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2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11221,'61'52'0,"1"0"0,-11 2 0,3 10 0,0 0 0,-7-9-2359,3-1 1,-1 0 2358,4 15 0,5 8 0,0-1 0,1-7 0,1-1 0,-7-7 0,-7-9 0,0 1 0,10 9 0,5 5 0,-7-10 1262,17 6-1262,5 2 0,-31-24 0,2 0 0,-4-6 0,-2-2 0,16 14 735,-6-15-735,-31-29 0,7 5 0,-17-8 2720,-10 0-2720,-10 0 0,-24 0 0,-5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3.2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11221,'65'0'0,"-2"0"-1887,16 6 0,22 4 0,-13-1 1887,-26-3 0,1 2 0,25 2 0,13 2 0,-10 0-539,-12 1 1,-11 1 538,14 6-147,-14-4 1,10 2-1,-14 0 147,-4 6-89,6-7 0,-7 1 89,-39-2 1396,31-14-1396,-26 7 2121,18-9-2121,-41 0 0,-20-9 0,-21-1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3.5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11221,'45'37'0,"10"8"0,19 2-944,-18-5 1,18 16-1,12 10 1,1 3 0,-5-6-1,-15-12 944,-8-7 0,-9-7 0,8 7 142,9 7 0,13 10 1,5 6-1,-1-2 1,-9-7-1,-18-14-142,-7-6 0,-10-8 933,32 19-933,-15-15 0,-1-2 0,-3-4 0,7-3 0,-1-3 0,-19-10 0,36 19 0,-58-22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5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499 258 11221,'-38'-49'0,"3"-1"0,17 29 0,-58-38 0,35 32-512,-45-16 512,57 35 0,-18 59 0,2 20 0,19-15 0,3 8 0,0 15 0,11-12 0,25 3 0,5 3 0,6-1 0,24 0 0,-5-21 0,3-4 0,18 2 0,0-23 0,-1-9 0,-14-15 0,33-23 0,4-18 0,-35-6 0,-4-7 0,24-16 0,-4-6 0,-26 5 0,-11 1 0,-12-18 0,-34 21 0,-11 4 0,-18 1 0,5 8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5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11221,'72'-4'0,"1"0"0,13 18 0,-8-10 0,-1 5 0,5 28 0,-3 13 0,7 10 0,-27-21 0,0 1 0,2 2-1232,13 7 1,2 3 0,-4-2 1231,4 6 0,-2-4-466,15 0 0,-9-10 466,-24-13-372,-6 3 0,-9-7 0,-32-23 0,-9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20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0 571 11221,'61'-8'0,"1"-1"0,7-5 0,13-4 0,0-1 0,-11 1 0,-9-3 0,7 1 0,-7 7 0,17 0 0,12-1 0,7 0 0,2 0 0,-3 2 0,-7 1 0,-12 2 0,9 0 0,-12 3 0,0 2 0,8-2-263,1 0 0,8 1 0,4-2 1,0 1-1,-2 1 0,-6-1 263,15 0 0,-4 0 0,-6 0 0,-8 0 0,11-3 0,4-3 0,-22 3 0,15-2 0,7-2 0,2 0 0,-5 1 0,-11 1 0,16-2 0,-10 1 0,11 0 0,-23 3 0,12 0 0,5-2 0,2 2 0,-3 0 0,-8 2 0,-14 2 0,5 2 0,-13 3 0,10 0 0,10-1 0,15-1 0,2 0 0,-8 1 0,-20 1 0,-17 4 0,-4 0 0,38-3 0,14-1 0,-19-1 370,-8 1-370,4 0 0,-2 0 0,-16 0 0,1 1 0,-5-2 0,-22-7 0,36-2 0,-54 0 0,-3-6 0,-9 6 0,-9-9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5.7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0 111 11221,'88'0'0,"-30"1"0,-5-2 0,-8-7 0,19 0 0,7-3 0,-19-3 0,-1-1 0,9 4 0,2 2 0,2-1 0,-7 3 0,-4 7 0,41-8 0,-51 6 0,18-5 0,-24 7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6.0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1454 11221,'58'-34'0,"0"1"0,1-6 0,-5 0 0,20-18 0,-20 4 0,12-16 0,4-4 0,-5 6-1887,5 1 0,-1 4 0,2-4 1887,-5-1 0,4-5 0,-1 0 0,-1 2 0,-6 8 0,0 1 0,-4 4 0,-10 8 654,-9 9 1,-3 3-655,27-31 0,-7 9 0,-30 33 0,1 7 0,-23 1 0,1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7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11221,'49'0'0,"18"-3"0,-1-1 0,-17 2 0,4-3 0,4 2 0,36 3-4252,-26 8 4252,25-6 0,-41 14 0,-32-6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7.7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1 241 11221,'93'-17'0,"-1"1"0,1-1 0,6-3 0,0-2 0,-19 5 0,-5 3 0,-2-7 0,-1 1 0,-7 8 0,16-7 0,-47 3 0,-15 5 0,0-7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8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11221,'60'40'0,"-1"0"0,-6-4 0,-4-4 0,4-6 0,-28-14 0,8 5 0,-25-17 0,-6 16 0,-10 37 0,-13-7-566,-7 12 1,-6 2 0,-16-2-1,14-10 1,0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8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92 11221,'74'0'0,"-8"0"0,-3 0 0,22-7 0,0-2 0,-18 5 0,31-11 0,-6-3 0,-55 6 0,33-15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08.6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11221,'57'49'0,"-4"-7"0,-16-31 0,-1 5 0,35-5 0,-10 15 0,-3-14 0,-18 13 0,-38-7 0,6 11 0,-31 25 0,-20 18 0,3-6 0,11-16 0,-2 0 0,-18 24 0,0 1 0,0-1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0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 11221,'30'0'0,"4"-8"-1416,39 14 1,34 12 0,8 4 0,-21-5 1415,-23-6 0,1 2 0,3 2 0,18 3 0,4 3 0,-10 0 0,-22-2 0,9 20-359,-13 20 0,7 17 0,-9-11 359,11 3 56,-16-4 0,6 11 0,-27-24-56,-33-38 0,0 3 0,0-16 1818,0-33-1818,0 8 0,-8-36 0,-3 14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1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644 1 11221,'-21'0'0,"-12"25"0,29-11 0,-20 29 0,14-15 0,0 9 0,-30 49 0,23-29 0,-7-2 0,-7 13 0,2-5 0,3 0 0,-1 1 0,-12 14 0,-5 8 0,4-11 0,11-18 0,0-5 0,-5 8 0,1-12 0,8-32 0,13-13 0,-14-20 0,7-13 0,1-26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1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11221,'72'-5'0,"1"1"0,4 2 0,9-1 0,-2-2 0,-23-4 0,9 8 0,5 0 0,-14-3 0,-1 0 0,12 4 0,-3 0 0,21-8 0,-47 6 0,-16-14 0,-15 14 0,5-7 0,-26-7 0,-1-4 0,-9-17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24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11221,'8'2'0,"3"-4"0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2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11221,'45'47'0,"-6"-10"-2831,7-10 1,2-3 2830,1 1-539,-1 2 1,-2-3 538,-7-12 857,30 30-857,-34-36 0,24 26 0,-47-30 0,4 39 0,-23-16 0,5 20 0,-43 14 0,-8-2 0,22-16-310,-32 28 1,1-5 309,37-40 0,-25 28 0,4-15 0,14-7 463,-11 13 0,16-23 0,-2 7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3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0 130 11221,'18'20'0,"1"-4"0,-1-16 0,68-17 0,19-6 0,-47 13 0,2 1-1041,12-5 1,7-2 0,-9 3 1040,26 5-934,-17 8 934,-17 0-131,1 4 1,3 0 130,26-2 0,-24 3 0,-1-1 0,2-4 0,-18 0 0,-42 0 0,-25-9 0,3-1 0,-22-17 0,6-1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3.4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11221,'49'47'0,"0"0"0,33-4 0,-10 2 0,1-6 0,17-29 0,-32-5 0,-3-1 0,12-4 0,14 0 0,-57 7 0,-24 4 0,-17 32 0,5 6-340,-15 8 340,1-4 0,2-3 0,-5 2 0,-4-13 0,-2 0 0,2 15 0,-1 1 0,-6-13 0,2-7 0,-2-2 0,-6 10 0,11-33 0,23-1 0,4-34-763,26 2 0,11-30 0,8 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4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185 29 11221,'0'62'0,"8"5"0,-6 1 0,15-7 0,4-8 0,0-3 0,-2-5 0,6 22 0,-1-2 0,-14-28 0,1 25 0,-3-36 0,0 1 0,2-7 0,17 15 0,34-31 0,-16-6 0,16-27 0,-18-40 0,-20 16 0,-3-5 0,2-5 0,2 1 0,-3 2 0,-9 4 0,1 1 0,17-17 0,-3 7 0,-21 20 0,44-23 0,-44 56 0,19 4 0,-17 18 0,-7 8 0,7 1 0,1 16 0,-7-13 0,6 46 0,0-34 0,-5 36 0,8 23 0,2 8 0,-6-27 0,-2 2 0,1-2 0,0 5 0,0 1 0,2-1 0,1 1 0,-1-8 0,-2-10 0,0 1 0,0 19 0,1 9 0,-2-15 0,4 6 0,-10-20 0,-7-8 0,-10-25 0,-11 8 0,-32 24 0,10-10 0,-12 4 0,27-16 0,3-2 0,-11 0 0,-25 33 0,9-17 0,-1-4 0,-4-4 0,-12 9 0,2-8 0,30-34 0,-9-7 0,-2-10 0,1-31 0,11 7 0,0 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8.8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0 314 11221,'86'-19'0,"-1"1"0,1-1 0,-1 1 0,-11 6 0,-6 3 0,3-5 0,17-12 0,3-6 0,-9 4 0,-6 5 0,-17 3 0,-26-2 0,41-5 0,-81 11 0,5 6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9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471 0 11221,'14'74'0,"0"0"0,-11 10 0,25-14 0,4-3 0,-13-12 0,-2 0 0,0 2 0,6 13 0,-1 18 0,-1 1 0,0-9 0,-12-2 0,0 0-1147,7 2 1147,-14 10-1415,-1-5 1,-2-1 1414,-10-10-1038,-26 14 1,-9-9 1037,3-46 0,-5-13 0,-7-5 0,-41 1 0,37-5-564,-2-7 1,3 2 563,16 10 0,-20-13 1517,17 13-1517,15-6 2269,3 0-2269,11-34 0,14-1 0,2-45 0,11 13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29.6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0 11221,'-10'39'0,"3"-4"-1887,-4 24 0,-1 20 0,2-10 1887,2 20 0,-3-16 0,-3 13 0,6 1-285,9 7 0,6 2 0,1-14 285,-2-24 0,0-1-173,1 32 1,2 12 0,2-26 172,7-34 0,0 4 0,25 23 1589,-10-40-1589,36 15 0,-36-45 0,10-24-55,-24-3 1,8-16 0,1-2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30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1 240 11221,'0'30'0,"0"-5"0,0-25 0,17 0 0,-5 0 0,23 8 0,-14 2 0,13 42 0,-21-10-1696,8 37 0,-2 4 1696,-13-22 0,7 9 0,7-7-2269,7-34 2269,-5-17-541,13-30 541,-24-15 0,5-20 0,-6-8 0,8 18 0,-7-27 0,8 14 0,3-1 0,2-31 1000,1 18 1,4-1-1001,-3 22 0,0 7 0,7-9 2991,10 10-2991,-33 49 1210,-1 18-1210,-1 21 0,-6 27 0,5 6 0,2 6 0,-4-19 0,0 3-366,1 0 0,0 7 1,1-4 365,2 13 0,0-4 0,-4 6 0,0 0 0,4 0 0,-2-2 0,-6-14 0,0-3 0,5-4 0,-4-4 0,-8-9 0,-4-3 0,-2 27 0,-22-4 0,-4-18 0,-8-23 0,7-7 0,-29-40 1097,17-4-1097,-31-34 0,17 14-848,18-13 0,-4 8 0,12-2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30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1 663 11221,'28'-58'0,"-2"11"0,-1 0 0,0-8 0,9-10 0,-1 1 0,-8 6-2831,5 2 1,-1 2 2830,-15 19 323,27-16-323,-36 33-961,60-9 961,-44 15 0,37-4 0,-31 24 1953,-6-6-1953,5 22 954,10-3-954,2 32 0,9 4 0,-2 17 0,-8 0 0,-17-9 0,5 7 0,-23-40 0,14 9 0,-14-30 0,6 7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31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389 1 11221,'-19'41'0,"8"0"0,3-31 0,0 0 0,-2 23 0,-17-2 0,7 16 0,-7-3 0,-2-2 0,-2 2 0,-13 30-137,8-31 0,0-2 0,-9 18 0,8-30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23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18 462 11221,'-10'-29'0,"2"11"0,8 1 0,0 7 0,0 0 0,0-15 0,0 21 0,0-21 0,0 15 0,0-8 0,16-8 0,-3 5 0,21-5 0,-13 15 0,14-5 0,-15 14 0,31-15 0,-27 15 0,52-6 0,-49 0 0,65 6 0,-31-14 0,-11 10 0,1 1 0,24-5 0,-2-3 0,0 1 0,8 8 0,-5-5 0,15-3 0,-12 1-291,-25 4 0,0 1 291,10 0 0,8 0 0,-9 0-2176,22-2 2176,-2 8 0,-12 0 0,27 0 0,-16 0-61,-15-4 1,4-1 60,-5 4 0,-1 0-136,-6-3 1,1 0 135,20 3 0,4 2-625,-1-1 0,0 0 625,-14 0 0,5 0 0,9 0 0,9 0 0,-12 0 0,-23 0 0,0 0 0,25 0 0,11 0 0,-11 0 0,-27 0 0,-1 0 0,26 0 0,10 0 0,-11 0 0,-26 0 0,-2 0 0,32 0 0,5 0-400,1 0 1,-4 0 399,-28 0 0,1 0 0,9 0 0,8 0 0,-3 0-430,18 0 0,-6 0 430,-18 0 0,3 0 0,9 0 0,8 0 0,-13 0 0,21 0 0,-14 0 0,14 0 0,-14 0 0,19 0 0,-21 0 0,12 0 0,-13 0 0,15 0 0,-4 4 0,4 0-63,-21-3 1,-3 0 62,1 4 0,-1-1 0,-3-4 0,-3 0 0,-8-1 0,-4 2 0,11 7 0,4-3 0,-1 0 0,-5 5 0,7 2 0,-5 1 0,-25-1 0,57 23 0,-67-23 0,24 12 0,1 2 0,-20-10 0,36 26 0,-48-23 1164,-1-1-1164,25 42 0,-19-7 0,19 21 2586,-33-13-2586,3-6 0,-1 2 0,-8 23 0,4-4 0,2 15 0,-3-13 0,-5 17 139,0-15 1,2 13-1,-2-15-139,-2 4 0,0-16 0,0 12 0,0-10 0,0-17 0,0-1-153,0 16 0,0 9 0,0-9 153,0 30-276,4-12 1,0 4 275,-3-25 0,0-2-584,3 6 0,0-1 584,1-2 0,-1-3 0,-2 31 0,2-4 0,0 6 0,0-17 0,0 1 0,-4 19 0,2-2 0,5-23 0,2-3 0,-4 0 0,0-3 0,4-11 0,1 1 0,3 31 0,1 0 445,-1-34 1,2 4-446,0 27 0,0 13 0,0-4 0,-2-23 0,0-2 0,0 2-560,0 24 1,-1 4-1,0-7 560,2-3 0,-1-3 0,-7-14 0,-1 1 0,2-8-67,2-11 0,1-1 67,-6 35 0,1-2 990,12-1-990,-12 5 0,0 3-431,4-35 0,0 1 431,-4 14 0,-2 7 0,-1-7 0,3-18 0,-1 2 0,-5 28 0,-3 12 0,0-10 0,0-15 0,-2-1 0,-2 14 0,-2 9 0,1-12 261,4-26 0,-1-2-261,-9 17 0,-4 9 0,3-5 0,8 1 0,0-1 0,-5-8 0,-3 3 0,2-5 0,4-2 0,2-8 0,-3 12 0,3-13 0,8-24 1042,0-11-1042,0-10 0,-8-24 0,-2-13 0,-8-18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25.3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11221,'-18'19'0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31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1 111 11221,'10'20'0,"-1"-4"0,-9-16 0,0 9-2126,3 54 0,1 15 2126,-2-10 0,2 14 0,0 5 373,-5-26 1,2-9-374,7-8 0,3 22 0,32-128 0,-19 16 0,19-41 0,-17 32 0,-1-2 0,10-31 1668,-5 22 0,2-1-1668,-5 11 0,-1 6 0,7-5 169,1-5-169,-18 52 0,-14 8 0,7 8 0,-9 11 0,8 34 0,2 6 0,0 7 0,6-5 0,-10 8 0,-1 7 0,8-9 0,0 3-337,-5 5 1,-2 6 0,1-4 336,6 10 0,1-4 0,-5 4 0,0-2 0,1-15 0,-1-1 0,-3-6 0,-2 3 0,-6 19 0,-4-3 0,-7 16 0,2-39 0,-4-5 0,-20-3 0,12-28 0,-28 4 0,4-19 0,-26-25 0,13 5-596,-9-15 0,21-7 0,-7-6 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32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718 1 11221,'60'68'0,"-12"-17"0,-4 0 0,-7 4 0,-3-12 0,1 2 0,10 35 0,-12-14 0,-2 3 0,-10-23 0,-7 6 0,-16 32 0,-11 15 0,-5-14-1010,-1-30 1,-5-4 1009,-6 14 0,-6 6 0,-3 0 0,-4 2 0,-4-1 0,1-5-1362,-12 7 1,-1-1 1361,8 0 0,-3 4 0,-5-4 0,-5-6 0,-5-5 0,4-9 0,1-6 0,-1-4 0,0 0 0,0 0 0,0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49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9056 1584 11221,'10'0'0,"-1"7"0,1 53 0,-4 14 0,-2-17-1887,2 8 0,1 15 0,-4-16 1887,-11-14 0,5 37 1409,-13-53-1409,-8 19 0,-3 5 0,-9 7 0,4-7 0,2-4 860,3-11-860,-24 27 0,19-24 0,-3 4 0,-8 4 0,1-2 0,9-10 0,0-2 0,-35 28 0,43-44 0,-34 27 0,29-30 0,-16 14 0,2-7 0,-12 9 0,0 2 0,-2 0 0,-11-1 0,7 6 0,5-4-658,16-17 658,-12 11 1533,11-7 0,-2-2-1533,-22 2-294,17-1 0,0-2 294,-6-5 0,-6 7 0,8 0 0,-1 1 0,-23 16 0,21-17 0,-1 1 0,-1 5 0,3-4 0,-14-2 0,-12 16 0,0 0 921,14-15-921,13 0 0,-9 7 0,2-3 0,-8-4 0,-1-1-1059,6 1 0,-3 2 1,3-3 1058,-4-1 0,4-3 0,10 0 0,4-1 435,-30 8-435,14-3 0,-3 1 0,17-11 0,-3 1 0,-40 13 0,3-1-498,14-6 498,22-6 0,-1 0 2948,-40 2-2948,36-6 0,0 0 0,11-6 0,-2-2 0,-33 2 0,3-6 0,4-11-438,19 6 1,2-2 437,-15-10 405,0 6-405,-4-1-2800,9-5 2800,-3 14 0,-2-6-286,3 7 1,-5 2 285,13-1 0,-3 0 0,-19 0 0,-1 0 199,10-4 1,5 0-200,17 3 0,1-1 0,-19-5 0,1-2 0,-25-1 0,40 5 0,-2 0 0,1-4 0,0 1 0,-3 3 0,-3 0 0,-19-6 0,-2-5 0,12-2 0,1 0-409,-1 3 1,3-1 408,18-4 0,2-3 1040,-18-11 1,0-1-1041,15 7 0,1 0 0,-15-8 0,3 1 745,-8-8-745,5 14 0,-3-8 0,24 17 0,-4-4 0,-35-26 0,-2-5 0,27 13 0,2-2-548,-23-10 1,6 0 547,11-16 396,30 30 0,0 1-396,-19-25 220,11 10 1,-2-5-221,-11-7 0,-2-2 0,-1-6 0,1 0 0,3 5 0,-2-3 0,6 7 0,-1-4 0,8 9 431,-3-18-431,5 8 0,0-5 0,11 12 0,5 6 0,4-15 0,-11 4 0,-2-1 179,3-7-179,-9-16 0,0 9 0,0-8-77,11 26 0,0-3 77,0 4 0,2-1 0,4 4 0,1-1 0,-3 0 0,3 6 0,7 3 0,-6-27 0,1 9 0,7 3-2044,0-22 2044,2 31 0,8-11 184,0 7-184,0-12 0,0 9 0,0-2 0,0-25 0,-4 29 0,0 5 0,2 2 0,-15 3 120,7 26-120,-9 1 0,10 17 0,0-7 3328,9 15-3328,0-6-800,0 0 0,0-3 0,0-7 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1:50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11 932 11221,'-10'-49'0,"10"6"0,2 24 0,14-7 0,3-44 0,10 15 0,-9-17 0,21 4 0,-35 34 0,43-44 0,-34 45 0,19-17 0,9-4 0,6-5 0,8-7 0,-4 5 0,-23 39-3392,-4-3 3392,-8 17 0,1 6 0,7-15 0,-14 15 0,13-14 0,-15 14 0,17 2 3392,9 19-3392,3 9 0,23 25 0,-21-12 0,12 12-3392,-17-24 3392,-6-11 0,-4-1 0,-8-7 0,1 0 0,-1 7 0,-8-15 0,-1 6 848,-9-8 0,-9-8 0,-1-3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2:12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1 170 11221,'53'-30'0,"5"10"0,15 1 0,-5-2 0,-1-8 0,5 3-1416,8 14 1,16 4 0,-2 4 0,-24 4 1415,-3 8 0,9 8 0,8 1-153,-8-12 1,-9-2 152,-12-1 0,27-2 0,-7 0 0,-50-2 668,18-6-668,-24 8 0,-10 0 0,0 0 2448,-9 0-2448,0 0 531,0 8 1,-9-6 0,-1 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2:13.0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55 11221,'71'0'0,"-5"-8"0,-15-2 0,-22-1 0,30 3 0,-24 0 0,-12 6 0,20-6 0,-23 16 0,6 2 0,-15 9 0,5-1 0,-6 34 0,0-26 0,7 58 0,-15-58 0,14 42 0,-14-21 0,6 2 0,-24 20 0,12-36 0,-37 51 0,2-14 0,-1-1-308,-4-10 308,34-40 0,-23 16 0,11-5 0,-15-1-3290,10 4 3290,9-29 0,8 28 0,2-19 0,8 14 206,8-17-206,11 6 0,0-14 0,8 7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2:14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830 19 11221,'-21'-10'0,"4"1"0,17 9 0,0 0 0,0 9 0,-8-7 0,6 6 0,-22 8 0,20-3 0,-13 13 0,1 1 0,4-7 0,-39 31 0,18-27 0,-37 44 0,22-27 0,3-1 0,1 0 0,0 3 0,-6-2 0,-1 2 0,-1 16 0,-14 0 0,15 0 0,30-38 0,-6 14 0,9-7 0,8 1 0,1-11 0,1-1 0,6-7 0,-6 0 0,8-2 0,0-8 0,0 9 0,0-7 0,0 6 0,0-8 0,0 0 0,0 8 0,8-6 0,-6 7 0,15-9 0,-7 0 0,8 0 0,1 0 0,-1 0 0,9 0 0,2 0 0,64 0 0,0-9 0,-41 9 0,0-2 0,42-14-334,-53 14 334,12-7 0,-8 1 0,-15 6 0,30-14 0,-36 14 0,36-15 0,-46 15 0,35-6 0,-43 8 0,27 0 0,-31 0 0,7 0 0,-18 0 0,-1-8 0,-8-2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22:17.0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0 11221,'-30'20'0,"5"-3"0,25-17 0,0 0 0,0-9 0,0 7 0,0-6 0,0 16 0,0 3 0,0 32 0,8-3 0,-6 7 0,6 5 0,-8-30 0,10 48 0,7 32 0,-3-18 0,-4-11 0,5 5 0,3 15 0,-1-16 0,1-8 0,-6-22 0,13 31 0,-23 8 0,15-37 0,-15 29 0,6-43 0,-8 42 0,0-28 0,0 7 0,0-1 0,0-12 0,0 9 0,0-16 0,8 0 0,2-5 0,0 20 0,-2-37 0,-16 35 0,6-34 0,-14 28 0,14-22 0,-6-3 0,8 7 0,-17-13 0,5 14 0,-16-8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26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11221,'0'21'0,"0"-4"0,0-17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28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11221,'18'-18'0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29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11221,'19'0'0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31.0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974 7106 11221,'-29'-74'0,"7"17"0,-8-22 0,-6-14 0,-1-7 0,-1 2 0,5 9 0,5 16-687,2 2 0,4 12 1,-5-13 686,1 2 0,-5-16 0,-4-10 0,-2-4 0,1 1 0,2 8 0,5 12 0,7 20-601,-1 3 0,3 8 601,-9-26 0,-3-18 0,12 22 0,-3-13 0,0-8 0,1-2 0,1 3 0,3 10 0,-1-20 0,5 8 0,-4-10 0,1 20 0,-4-9 0,-1-4 0,2-1 0,2 3 0,7 6 0,7-17 0,6 2 0,3 8 0,1 13-350,-1 7 1,2 3 349,0-14 0,2-9 0,2 1 0,4 7 0,4 0 0,-2 3-694,-3 8 1,0 2 0,1-2 693,5-15 0,2-3 0,0-2 0,-6 14 0,-1-2 0,0 2 0,-1 13 203,3 6 1,-1-1-204,0-11 0,2-15 0,-1 2 0,-1 16 85,1 19 0,-1 4-85,5-39 0,3-4-435,7 18 0,-2 7 435,-2-18 0,7-10 0,-1 2 0,-11 24 39,-5 16 0,1 0-39,9-11 0,-7 5 0,5 10 0,1 0 0,7-7 595,20-23-595,17 9 0,-21 30 0,4 0 482,9-5 1,1 2-483,-12 13 0,2 3 780,9 2 0,-6 7-780,-8 13 0,3-12 0,-1-1 0,-6 13-375,14-12 1,2-1 374,0 13-153,20-4 0,1 0 153,-11 8 0,27 11 0,0 2 0,-29-6 0,16 12 0,-1 2 0,-19-8-527,-2 6 1,-1 5 526,2 6 0,-19-5 0,-2 4-1097,13 34 1097,-6-4-1,-16-7 0,3 11 0,-3 0 1,0 12 0,0 5-290,-4-9 0,4 9 1,0 0-1,-6-8 290,1 12 0,-3 0 0,-2-13 0,3 9 0,-2-2 0,-4-13 573,-6-11 1,-2 1-574,4 14 0,3 16 0,-1 0 0,-3-12 0,-3-4 0,-1 2 0,-1 1 0,3 15 0,0 5 0,-1-3 0,-1-14 0,1 11 0,0 2 0,-2-13 0,2 16 0,1 8 0,0 0 0,-2-8 0,-2-16 0,-1 9 0,0-1 0,-1-9 0,3 15 0,0 3 0,-2-5 0,-2-18 0,-4-7 0,-2-3 0,3 32 0,0 15 0,-1-13 0,-1-25 0,-2 1 0,2 10 0,0 13 0,-1 4 0,-2-7 0,-3 1 0,-1-5 0,1 0 0,4 4 0,1 0 0,-4 3 0,-4-11 0,-4 3 0,-2-2 0,0-8 0,-10 16 0,-2-4 0,8-18 0,-1 2 0,-3-4 0,-13 13 0,0-11 462,-3 0-462,-1-15 0,0-2 0,3 5 0,-18 3 0,-1 0 0,16-12 1076,-12 6 0,-8 4-1076,-5 0 0,0-3 0,15-11 0,0 0 175,-10 8 0,-2 0-175,3-5 0,6-6 2481,7 1-2481,-6-2 0,2-2 0,11-11 0,-7-3 0,-6-1 0,-33 11 0,37-10 0,-5-3 0,-30-12 0,4-6 0,17 6 0,-8-7 0,3-2 0,20 1 0,8 0 0,-24 0 0,22 0 0,-22-8 0,32-2 0,-21-9 0,28 1-773,-36-17 1,26-4-1,-20-15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38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818 3932 11221,'-50'-23'0,"0"0"0,-3 1 0,-4-11 0,47 23 0,-30-29 0,-12-14-2126,1-13 0,0-3 2126,-3 8 0,-1-3 0,11 5 0,0-5 0,7 3 283,9-2 0,3 1-283,-9-10 0,2-1 0,12 12 0,6-5 0,5-6 0,3-7 0,4 11 0,8-22-724,-3 3 1,0-17-1,2 19 724,7 10 271,1-15 1,-1 2-272,-2 22-298,14-14 1,3-1 297,0 9-717,13-2 0,4 3 717,-9 18 328,15 1 1,18-10-1,-3 8-328,1 11 0,1 1-103,-2-7 0,5-5 1,-4 7 102,6 10 0,-3 3 0,0-10 0,-3 0 0,-15 12 0,0 0 0,13-12 0,3 0 236,0 4 0,7 1-236,4-1 0,7-1 0,-3 3 205,-19 8 0,-4 3 1,3-2-206,15-6 0,2-1 0,-3 5 0,0 7 0,5 3-29,2 4 1,13-1 0,4 0 0,0 0 28,-24 3 0,-2-1 0,2 1 0,5-1 0,8 0-17,-6 2 0,10-1 0,7-1 0,3 0 0,3 1 1,-3-1-1,-3 1 0,-8 1 0,-9 2 17,22-5 0,-14 2 0,-1 1 0,10 1 0,-11 2 0,11-2 0,5 1 0,0 1 0,-7 1 0,-12 4 0,-18 3 68,-4 6 0,-4 4-68,17 3 0,15 2 0,0 3 0,-15-1 475,-11 2 0,-3 3-475,25 6 0,12 3 0,-16-3 0,-33-9 0,-1 1 0,18 5 0,8 2 0,-6-3 0,-13-8 0,1-1 0,27 6 0,11 4 0,-13-3 0,13 4 0,-26-5 0,11 3 0,-13-1 0,11 4 0,-19 1 0,9 7 0,-9-5 786,19 10-786,-18 7 0,12 18 0,1 3 0,-14-11 1376,-13-13 0,-2 1-1376,9 12 0,11 11 0,-4 0 0,-14-13 165,-2 11-165,-1-6 0,-5-1 0,-22-3 0,13 6 0,-3 0 0,-21-10 0,15 22 0,0 1 0,-17-12-1298,7 12 0,2 1 1298,-2-8-146,-4 23 0,-5 2 146,-9 3 0,2-22 0,-3-1 246,-18 1-246,-9 1 0,4-13 0,-2-10 0,-3-2 0,-7 6 3242,-19 17-3242,9-17-1469,-7-1 0,-3 2 1469,23-20 0,-2 2 0,-21 15 0,-10 6 0,7-6-802,12-11 1,2-4 801,-18 15 0,3-2-88,22-17 0,2-2 88,-6 1 0,1-1 0,-17 13 0,-7 1 0,-1-2 0,5-7 0,12-4 0,0-3 0,-1-7 2511,-7 13-2511,-15 1 0,-3 0 0,0 4 0,1-3 0,-16 7 0,15-6-138,-6 2 1,29-14-1,-8 3 1,5-3-1,10-7 1,0 1-1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2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93 11221,'-8'-47'0,"-2"18"0,-1 13 0,3 16 0,-33 8 0,31-6 0,-47 14 0,36-6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3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1 166 11221,'0'21'0,"0"3"0,0-22 0,0 6 0,8 1 0,-6-7 0,5 22 0,2-11 0,1 46 0,1-24 0,1 18 0,0 4 0,0 0 0,7 31-3392,-3-27 3392,-14-28 0,15 10 0,-16-24 0,7-10 0,-8 0 0,0-9 0,0 0 3392,0 8-3392,0-6 0,0 7 0,0-9 0,0 8 0,0 2 0,0 0 0,0-2 0,9 0 0,-7-5 0,6 13 0,-8-6 0,0 0 0,0-2 0,8 1 0,-6 1 0,7 0 0,-1-2 0,2-8 0,0 0 0,-2 0 0,0 0 0,3 0 0,15-25 0,-5 3 0,6-23 0,-1-24 0,-5 24 0,13-41 0,-13 45 0,13-37 0,-13 35 0,14-34 0,-15 44 0,7-35 0,-17 52 0,6-25 0,-13 31 0,21-25 0,-3 4 0,-1-6-3392,4 3 3392,-13 21 0,-2-11 0,8 22 0,-15-7 0,7 9 0,-9 0 0,0 0 3392,0 25-3392,0-19 0,0 43 0,-9-34 0,7 20 0,-6-17 0,8 1 0,-9 40 0,7-22 0,-6 57 0,8-60 0,8 58 0,-6-71 0,15 53 0,-7-68 0,9 26 0,-1-30 0,1 15 0,-1-15 0,9 6 0,-15-8 0,13 0 0,-15 0 0,8 0 0,-8 0 0,14-8 0,-20 6 0,21-7 0,-15 1 0,17-2 0,10-24 0,2 3 0,-2-6 0,-3-14 0,-21 26 0,11-42 0,-22 42 0,7-42 0,-9 34 0,0-37 0,0 30 0,0-6 0,0 20 0,0-1 0,0 7 0,0-7 0,0 17 0,0-6 0,0 13 0,-9-5 0,7 8 0,-14 0 0,6 0 0,-8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4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0 11221,'0'19'0,"0"8"0,1 21 0,-2 6 0,-7 9-525,7 2 1,0 0 524,-7-8 56,0 3 0,0 1 0,-5 8 1,0-13-1,0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5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11221,'0'29'0,"0"-2"0,0 15 0,0-8-2831,6 35 1,4 4 2830,2-13 0,-2 4 0,-2-1 1409,1-18-1409,-1 35-1409,-6-17 1409,7 8 0,-9-36 0,7-16 0,-5-9 2269,6-2-2269,-8-8 0,0-33 0,0 17 0,8-44 0,-6 30 0,23-31 0,-20 20-2269,19-21 2269,-14 24 0,9-7 1733,7-25-1733,-5 33 0,7-19 0,3 4 0,-5 29 0,26-34 0,-34 65-2091,0 11 2091,-8 1 1363,15 48-1363,-21-40-17,9 22 0,-1 0 17,-10-13 0,2 15 0,1 7 0,-2-6 0,1-2 2335,7 33-2335,-2 0 1027,8-74-1027,-15-2 816,14-24-816,-14 12 0,23-45 0,-21 32 0,15-42 0,3-7 0,-8 19 0,8-28 0,-1-1 0,-9 29 0,5-4 0,-1 0 0,-4 8 0,15-18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24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1 11221,'-21'61'0,"5"-4"0,16-46 0,8-1 0,2 6 0,17-6 0,-6 0 0,4 7 0,-6-15 0,8 6 0,26 0 0,39-6 0,-35 2 0,0 0-421,0-4 1,-1 0 420,42 0 0,-39 0 0,5 0 0,23 1 0,2-2 0,-15-3 0,5 0 0,-4 3 0,12 1 0,-1 0 0,-13-1-604,-8-3 0,-1 0 604,31 4 0,13 1 0,-15-2 0,-34-3 0,-3 0 0,11 2 0,6 2 0,4 0-243,8-4 0,4 0 0,1 3 243,-16 5 0,2 3 0,0 1 0,-1-2-379,18-1 0,0-1 0,-5 1 379,-14 4 0,-3 0 0,-8 0 0,-11-1 0,-2 0 0,30 2 0,5-1 63,-5-3 0,7 0-63,-8 0 0,11 1 0,2-1 0,-10 0-380,-12-2 1,-7-1 0,5 0 379,24 0 0,5-1 0,-12 3 0,-25 3 0,-2 1 37,10-1 0,7 0 0,1 2-37,-1 2 0,1 2 0,0-1 14,3 0 0,0 0 0,0 0-14,1 1 0,-1 1 0,-4-2 0,2-2 0,-1-1-113,-11-1 1,2 0 0,1 0 112,31 1 0,-4-2 0,-18-3 0,0 0 460,-6 1 0,4 0 0,-6-2-460,-6-2 0,1-1 0,12 3 0,8 2 0,-9 0 0,-20-1 0,-2 0 0,31-1 0,-6 3 491,-17 9-491,2-14 0,-28 6 0,-17-8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6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11221,'-10'29'0,"9"46"0,2 16 0,-4-12 0,0 1 0,5-11 0,1 3 0,-2-4 0,-5 10 0,1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6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 0 11221,'-11'21'0,"11"12"0,2-29 0,7 78 0,-9-25 0,0 27-4252,-9-17 4252,7-44 860,-6 12-860,0-9 0,5-5 0,-13 5 0,5-8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7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11221,'21'10'0,"-5"-2"0,-7-8 0,0 0 0,10 0 0,-9 0 0,14 9 0,-11-7 0,5 14 0,-1-6 0,-15 9 0,-2 16 0,-2-13 0,-15 13 0,7-17 0,-17 1 0,15-1 0,-5-8 0,10-2 0,5-8 0,-14 8 0,14-6 0,-7 6 0,18-8 0,0 0 0,26 0 0,37-8 0,7-10 0,-2-2 0,-26-7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8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37 11221,'27'36'0,"-7"-7"-2831,7 27 1,-3 4 2830,-8-2 0,6 0 0,-3 5 704,-13-12 1,-1 0-705,8 3 0,0 0 0,-2 2 0,-1-3 860,8 25-860,-9-54 0,-1-22 0,-6 6 3392,14-8-3392,-6-8 0,0-2 0,-1-1 0,-1-22 0,2 19 0,0-37 0,6 29 0,-5-70 0,-1 51-1696,-1-14 0,-1-1 1696,-6 13-63,5-26 1,2-5 62,1 1 0,3 9 0,1 5 0,-2 22 0,5 21 0,-17 24 0,0-6 0,8 23 0,-6-13 3330,5 15-3330,10 15 0,-5-17 93,5 21 1,1 8-94,19 36 0,-22-33 0,1 1-540,18 31 540,-24-35 0,6-17 0,-13-9 0,13-1 0,-5-17 0,7-18 0,-8-5 0,23-79 0,-18 36 0,1-4 0,3-9 0,1 1-344,-1 7 1,-4 5 343,-5-5-2650,7 16 2650,-7 6-435,1 3 435,5 17 0,-14 11 0,5 16 0,-7 11 0,0 9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8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1 11221,'-30'59'0,"5"-8"0,33-24 0,2-7 0,0 15 0,7-15 0,-15 7 0,6 8 0,-8-12 0,0 44 0,-8-16 0,6 6 0,-15-14 0,6-24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49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11221,'30'0'0,"11"0"0,-29 7 0,15-5 0,8 6 0,12 1 0,-7-7 0,12 14 0,-40-6 0,13 17 0,-32 26 0,5-18 0,-24 32 0,-3-36 0,1 22 0,1-30 0,17 9 0,-7-21 0,15 7 0,-6-8 0,32 6 0,7-14 0,16-2 0,-2-2 0,0-14 0,18-2 0,13-19 0,0-2 0,-4-6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58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3112 11221,'86'43'0,"-1"0"0,1 0 0,-1 0 0,1-1 0,-1 1 0,1-10 0,-3-7 0,-1-1 0,2 1 0,2 5-809,-9 2 0,2 5 1,3 3-1,0 0 0,-3-2 1,-2-5-1,-6-6 809,7-1 0,-8-5 0,3-6 0,10-7 0,3-9 0,14-8 0,7-6 0,2-2 0,-2-1 0,-10 2 0,-13 5-359,6 3 0,-14 2 0,15-3 359,-16-1 0,12-2 0,9-2 0,3-2 0,1 1 0,-4 0 0,-7 1 0,-13 1-147,29-4 1,-15 2-1,-7 0 147,3-7 0,1 0-111,1 7 0,8 0 0,-3-3 111,-14-1 0,-1-4 0,8-5 0,-14 0 0,8-4 0,3-4 0,2-1 0,-3 2 0,-7 4 0,4 3 0,-7 3 0,1-1 0,9-7 0,-8 0 0,10-8 0,6-4 0,2-3 0,-1 1 0,-7 2 0,-10 5 0,-14 8 630,11-7 0,-4-2-630,-5 2 0,13-11 0,6-5 0,0-1 0,-10 6 0,-15 10 0,-6 3 0,-4-1 0,19-20 0,14-15 0,-1-3 0,-16 13 0,-15 8 0,-6 1 658,8-1 1,4-6 0,-8-3-659,-15-3 0,-9-2 0,-2 5 0,-2 5 0,-2 1-140,5-32 0,-5 3 140,-6 4 0,-18 2 0,0 21 0,-2-5 130,-22-5-130,-3 11 0,-7-1 0,2 6 0,-3 2 0,-6-7 0,-8 0 0,4 13 0,-6 2 0,4 4 0,4-1 0,0 2-145,-29-17 1,3 2 144,37 20 0,2 4 0,-5 2 0,1 1 0,-21-15 0,-24-4 1368,44 23 1,-8 1-1369,-20 6 0,-13 3 0,4 0 0,-8-4 0,-1 2-654,4 4 0,-4 1 1,12 3 653,23 5 0,1 2 0,-36-1 0,1 0 0,37 0 0,-3 0 0,-32 4 0,-15 2 0,11 0 0,26 0 0,-2 1 0,-7 3 0,-14 4 0,0 0 0,12-2 0,2 0 0,-1 1 0,-7 5 0,-15 6 0,1-1 0,15-4 0,11-5 0,-1 1 0,-1 3 0,-15 5 0,-6 3 0,5-3 0,15-5 0,-4-3 0,-2 1 0,-1 4 0,-19 7 0,-5 1 0,6 0 0,17-6 0,3-2 0,3 0 0,-11 5 0,-16 4 0,1 1 0,18-3 0,15-2 0,3 1 0,-19 6 0,-9 5 0,12-2 0,22-4 0,2 2 0,-8 3 0,-6 4 0,8-4 0,13-7 0,-2 4 0,-3 9 0,-11 13 0,-4 4 0,3-2 0,11-10 495,-4-2 1,0 2-496,5 1 0,-12 13 0,-2 3 0,7-6 0,14-16 0,-11 7 0,1 6 0,6 1 0,19-5 0,-7 16 0,4 3 0,18-6 1135,-12 7 0,3 9-1135,23-6 0,4-3 0,-8-20 0,0 1-1584,3 28 0,2-9 1584,0-39 0,-5 27-1552,8-11 1552,-8 9 0,6 31 0,-15-35 0,15 8 0,-7-9 0,9 29-1604,17 9 1604,3-6 506,26-8-506,-7-43 1550,14 11-1550,18 8 0,-1-20 0,-22-5 0,2 0 0,33 9 0,9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8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11221,'9'61'0,"0"0"0,-2 6 0,5-11-1416,22-26 1,-11 9 0,12-4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277 223 11221,'39'-88'0,"4"19"0,-23 42 0,64 1 0,-51 13-2831,18 35 1,-2 14 2830,-25 7 0,-4 1 0,-5 8-375,-15 25 1,-8-3 374,-4-11-185,-12 2 0,-10 12 0,-1-18 185,-15-16-297,-14-1 1,-1-8 296,12-26 0,1-17 0,2-6 0,4-8 664,1-20 1,4-8-665,8-23 1597,-1-10-1597,26 25 2779,8 38-2779,0 3 1853,16 9-1853,5 9 0,-1 9 0,13 26 0,-21-2 0,5 18 0,0 8 0,-5-1 0,-3 1-755,1 0 1,-2 0 754,-3 6 0,-1-1 0,0-13 0,0-2 0,-2 33-31,3 6 0,-1 2 31,-4 2 0,-1-27 0,2-5-718,6-17 0,-5-35 0,6-8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33.2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18 11221,'0'39'0,"0"-4"0,16 8 0,5 14 0,-1 3 0,-6-9 0,-3 0 0,-9-4 0,-3 23 0,-6 3 0,-13-4 0,6-18 0,-1-3 0,-12-5 0,17-33 0,1-2 0,9-24 0,0-37 0,0 7-1696,11-12 0,3-2 1696,0 2-757,33-12 1,21-15 0,-9 14 756,3-1 0,-8 14 0,10-7 0,-15 23 0,-20 31 0,6 3 0,-7 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28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11221,'7'90'0,"1"1"0,0-1 0,-1 1 0,1-1 0,0 1 0,-1-1 0,6-8 0,1-11 0,-2-1 0,-3 8-1133,-6 19 1,-4 13 0,-3 1 0,0-11 0,2-25 1132,2 15-539,0-35 1,0-2 538,0 21-440,0 20 440,0-55-117,0-3 117,0-9 1459,0-17-1459,0-1 2181,0-9-2181,0 0 815,0-9 1,0-17 0,0-13-1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33.4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11221,'-1'54'0,"0"0"0,-5 9 0,14 5 0,-8-49 0,8 15 0,-6-20 0,7 19 0,-9-31 0,0 6 0,0-24 0,0-4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33.6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0 11221,'-8'45'0,"-3"-5"0,-8 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7:34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358 0 11221,'-20'19'0,"-5"-9"0,15-1 0,-8-9 0,-18 0 0,14 0 0,-54 24 0,48-1 0,-32 14 0,39 26 0,8 7 0,-1-9 0,5 10 0,4 17 0,10-12 0,20-22 0,4-6 0,-12 19 0,10-7 0,51-25 0,4-22 0,-23-20 0,4 4 0,1-5 0,6-34 0,-26 9 0,12-5 0,-1-2 0,-8-3-1696,8-4 0,0 0 1696,-10 2-1135,4-5 1,-3-2 1134,-20 7-759,7-26 1,-9-1 758,-28 25-57,2-8 0,-6 9 57,-14 36 1395,-38 2-1395,36 8 0,-44 16 0,35-3 0,-15 28 0,-13 21 0,11-8 0,3 5 444,1 6 0,-6 15 0,19-16-444,31-15 0,-5 15 0,5-1 0,19-24-144,2 9 0,7-4 144,25-20 0,28 8 0,4-4 0,-6-14 40,-6 1 1,4-5-41,-7-16 0,-7-5 0,4-1 0,0-3 0,-3-5 0,-15-8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1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1 11221,'0'59'0,"9"16"0,4 19 0,-2-16-2131,-3-2 2131,1-3 0,2 13 0,-6-20 656,-6-30-656,-48 42-668,38-47 0,-46 34 0,37-54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1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11221,'9'30'0,"1"11"0,33 45 0,-26-33 0,4 0 0,-2 5 0,-16-1 0,-4-2 0,9 17 0,-7-6 0,-3 13 0,3-14 0,7 5 0,-7 5 0,1-7 0,6-37 0,-8-5 0,-8-9 0,-3-8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2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277 258 11221,'9'-49'0,"-1"6"0,-41-16 0,17 31-5661,-35-24 5661,31 36 1409,-7 14-1409,-7-6 0,19 8 860,-26 16-860,29-4 0,-15 48 0,18-26 0,2 24 0,5 3 0,11-10 0,-2 6 0,4-4 0,9-20 0,15 10 0,-15-33 3392,7-2-3392,-9-8 0,1 0 0,-1-16 0,0 4 0,1-31 0,-1 20 0,-8-11 0,-1 24 0,-9 1 0,8 9 0,-6 0 0,7 0 0,-9 0 0,0 0 0,0 9 0,0-7 0,7 14 0,4-6 0,7 9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2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94 11221,'0'31'0,"8"2"0,11-7 0,-7-4 0,12 5 0,-22-10 0,14 1 0,-14 2 0,7 7 0,-9-1 0,0-13 0,0 11 0,-9-46 0,7 16 0,2-87 0,11 53 0,-3-12 0,2 1 0,9 19 0,8-28 0,-8 46 0,25 6 0,-14 61 0,-1-16-1696,-18 14 0,-6-2 1696,-5-20 0,0 38 0,-8-55 0,6 5 0,-7-17 0,18-25 0,1 3 0,9-15 0,-1 11 0,9-9 0,-7 21 3392,15-19-3392,-23 23 0,21-1 0,-29 11 0,20 2 0,-22 23 0,15-5 0,-15 9 0,14 47 0,-14-46 0,6 38 0,-8-58 0,0-2 0,0-8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3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277 56 11221,'-9'-18'0,"7"8"0,-6-7 0,-8 15 0,12-6 0,-29 8 0,21 0 0,-23 0 0,15 8 0,-7 2 0,0 17 0,7 2 0,-15 48 0,23-38-1696,1 12 0,5-2 1696,15-22 0,-7 16 0,15-27 0,17-14 0,-9-2 0,33-26 0,-20-16 0,-4-4 0,5-5 0,2-3 0,-8 8 0,-29 31 0,13-9 0,-9 24 0,-6 24 0,6-9 0,-8 44 0,0-35 0,0 68 0,0-61-568,-8 45 1,-2-56 0,-9 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3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0 11221,'39'31'0,"5"2"0,-8-15 0,-5 3 0,3 5 0,-15-16 0,-34 39 0,1-30-2831,-18 25 1,-5 4 2830,-7-11-341,-16 40 341,30-46 0,-4 37 0,13-42 1046,3 42-1046,18-54 0,2 11 0,31-17 0,-18-6 0,19 14 0,9 11 0,-19-5 0,15 15 0,-2 2 0,-18-11 2617,30 48-2617,-63-37 0,9 0 2339,-54 4-2339,8-6 0,-6-7 0,14 5 0,25-25 0,7 7 0,4-15 0,14-2 0,4-11 0,7-7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6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11221,'10'57'0,"6"11"0,1 7 0,-6-5 0,0 2 0,8 7 0,-1 5 0,-10-8 0,-2 5 0,-2-9-2831,1-10 1,-1-3 2830,-3 19 0,-2-3 1409,-8 11-1409,7-63 0,-6 1 860,8-24-860,0 0 0,0-8 0,0 6 0,0-7 0,0 9 3392,0 0-3392,16 0 0,5-7 0,8 5 0,-11-6 0,-2 8 0,-6-9 0,9-1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29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11221,'29'21'0,"5"4"-5661,-5-23 5661,7 6 1409,2 0-1409,-2-6 0,2 6 0,6 1 407,4-7-407,7 6-125,16-8 125,13 8 0,-35-7 0,4 0 0,19 7 0,0 0 1302,-22-7 1,1 0-1303,24 7 0,-2 0 0,-2-6-126,-4 9 1,3 3 125,-15-4 0,-1 0 0,3 0 0,0 1 0,-3 1 0,-3 1-2448,14 13 2448,-16-11 123,2 26-123,-22-13 0,-9 3-1849,4 12 1849,-13-23 129,8 15-129,7 18 0,-14-2 0,9 16 0,-1 3 0,-6 18 0,-2-18 0,1 11 0,-3-9-58,-4-21 1,-1 2 57,1 37 0,0 17 0,-2-17 719,-3-37 1,0-2-720,3 43 0,-1 0 0,-3 2 0,0-49 0,0 29-108,0-31 108,0-12 2870,0 18-2870,0-31 55,9-1 1,-7-19 0,6-11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7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 56 11221,'-30'18'0,"11"-8"0,11-2 0,8-8 0,8-8 0,-5 6 0,38-15 0,-17 7 0,21 0 0,22 2 0,-29-1-848,39 7 0,-30-14 0,8 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4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11221,'84'0'0,"1"0"0,-7 0 0,-13 0 0,-28 0-5661,24 8 5661,-26-6 274,32 38-274,-44-15 0,0 19 0,-3 6 0,-8 6-471,-2 30 1,-4 6 470,-6 2-432,-4-3 0,-2 19 0,0-15 432,0-35 0,0-3 359,-2 12 0,0 7 0,-2-8-359,-3-18 0,-1-3-401,-9 14 0,1-1 401,-3 32 457,-5-40 0,3-10-457,21-21 0,-27-78 0,39 22 0,-4-60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4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0 11221,'19'29'0,"0"-3"0,-9-7 0,-1-9 0,7 39 0,-12-23 0,12 36 0,-14-3 0,-4 0 0,-7 7-1696,6 7 0,-3-1 1696,-13-13-1135,2-2 1,0-1 1134,-6-7-558,-12 27 558,17-58 0,-9-49 0,15 13 0,-13-60 0,15 20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5.3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552 112 11221,'53'-15'0,"0"1"0,43-9 0,-6 3-1632,-29 6 1632,5-1 0,-7 5 0,-32 10 513,-6 8-513,5 44 0,-15-24 0,-12 22 0,-7 0 0,-4-13 0,-38 30 0,-8 1 0,19-23 134,-11 0 0,0-6-134,15-23 0,12-14 0,-11 6 0,15-16 0,9 6 851,2-5-851,8 7 0,0 0 0,33 16 0,-9-4 0,46 14 0,-22-8 0,2-1 0,26 6 0,-6-2 0,-3 1 0,-12-2 0,-3 2 0,-2-1 0,-15-6 0,24 33 0,-46-42 0,-30 76 0,-19-46 0,-10 0 0,-18 27 0,-5 3-185,7-17 0,-2-2 185,6-6 0,-3 1 0,7-5 0,-23 19 0,20-20 0,-8 5 0,8-8 0,-14 4 0,-18 0 0,0-6 0,20-19 0,-8-6 0,1-4 0,10-12 0,-30-9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8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0 126 11221,'81'-20'0,"0"0"0,0 0 0,0 0 0,15-4 0,-2 2 0,-24 34 0,-40 54 0,-24 32 0,-1-11 0,6-31 0,-4 1-1153,-12 36 0,-10 15 0,0-25 1153,-3-28-1116,0 32 1,1 4 1115,3-14-275,0-5 1,-2 11-1,4-21 275,8-29-309,-12 40 1,16-79-1,0 4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9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607 184 11221,'-28'-10'0,"1"2"0,17 0 0,-48-19 0,38 13 0,-47-11 0,13 25 0,20 0 0,-15 8 0,-2 9 0,-4 30 0,-19 4 0,44-1 0,9 2 0,9 4 0,-1 15 0,10 2 0,35 5 0,-23-26 0,7-6 0,28-19 0,5-11 0,-2-5 0,12-12 0,1-7 0,-5-12 0,-6-1 0,-2-3 0,-5-14 0,8-8 0,-13-15 0,-6 18 0,-3-9 0,-5-6 0,-14 4 0,-4 1 0,21-39-288,-26 0 288,0 71 0,0-13 0,0 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9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564 0 11221,'-11'49'0,"-14"2"0,21-39 0,-21 13 0,7-15 0,-2 9 0,-56 15 0,37-11 0,-20 3 0,-1-1 0,13-2 0,-5-6 0,2 0 0,24 2 0,-23-1 0,47 1 0,10 15 0,4-11 0,15 36 0,-17-26 0,6 52 0,-6-39 0,-5 9 0,0 0 0,11-8-1696,-12 32 0,-5 1 1696,1-30-38,-3 8 1,-4-8 37,-4-40 0,4-2 0,-2-16 0,-1-2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09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36 295 11221,'29'10'0,"-2"-1"0,43-22 0,9-7 0,-11 4 0,10-7 0,5 2 0,-27 15 0,-10 2 0,-11-4 0,38 24 0,-73 5 0,-24 24 0,1-6 0,-16 7 0,-16 10 0,6-6 0,-20 21-857,15-14 1,-9 9 0,10-11 856,0-2 0,5-1 0,2-2 0,11-13 271,-16 30-271,41-46 0,2-3 0,16-1 0,10-15 0,52 14-2631,2-6 2631,20 0 108,-23-1 0,-1-1-108,3-6-845,3-5 0,-3-2 845,-10-7-636,4-12 1,-1-4 635,4-4 635,-16 11 1,0-4-636,20-34 371,-25 5 0,-2-9-371,-3-13 0,-4-3 1134,-3 12 1,-7-3-1135,-13-26 0,-14 8 0,-19 25 0,6 2 0,-5 1 0,-28 5 0,-2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4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0 158 11221,'18'0'0,"12"54"0,4 39 0,-5-11 0,7 8-1416,-12-17 1,5 21 0,-2-2 0,-6-24 1415,-1-4 0,-2 27 1409,7-99-1409,-21-12 0,17-55 0,13-35 0,-7 13 0,-15 40 0,0-1-353,6-14 1,5-16 0,0 2 0,-3 21 352,8-2-1077,18-13 1077,-16 39 670,13 6-670,-30 35-1382,20 35 1382,-29-2 1172,28 53-1172,-11 0-249,-3-29 0,0-2 249,3 23 253,3-3-253,-22-52 1841,15 3-1841,-15-17 0,31-50 0,-19 14 0,21-34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4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 11221,'-1'73'0,"0"-1"0,1-3 0,2-7 0,8 3 0,-2-18 0,-8-20 0,8-11 0,-6-30 0,7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22:31:29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0 204 11221,'70'8'0,"-8"-6"0,-2 1 0,14 0 0,-4-1 0,6-2 0,0 0-1292,-7 0 1,3 0 0,-5 0 1291,-2 0 0,-5 0 0,7 0 0,-3 0 0,22 0 0,-24-4 0,-1 0-2004,12 2 2004,-7-14 0,-15 7 0,1 0 1030,22-12-1030,0 3 0,-1 1 0,3 5 0,-11-1 0,-1 1 0,-3 10 0,2-6 1446,-36 8-1446,-19 0 3388,-8 0-3388,0-8 0,-16-19 0,-4-12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5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11221,'19'44'0,"-1"-13"0,49 37 0,-20-34 0,2-1 0,-6 2 0,-2 0 0,4-4 0,-6-1 0,-4 13 0,-29-29 0,8 3 0,-32-28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5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405 1 11221,'-9'20'0,"-16"37"0,-8 11 0,-4 5 0,13-24 0,-1 0 0,-16 30 0,-4-4 0,9-32 0,3-8 0,-5 1 0,-21 23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5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0 11221,'18'90'0,"-1"-31"0,1-9 0,-4-23 0,10 24 0,-24-25 0,0-5 0,-16 63 0,4-52-1133,-15 27 1,-5-1 0,-3-30 0,-26 32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6.1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0 258 11221,'55'0'0,"-16"0"0,20 8 0,-20 49 0,-4 11 0,20-13 0,-21 31 0,-9 4 0,-9-21 0,-5 7 0,24-97 0,1-44 0,-1-16 0,-8 19 0,1-4-684,10-12 1,5-8-1,-5 15 684,9 2 0,-8 19 0,-1 4 0,0 3-735,6 31 735,-12-5 0,2 63 0,-1 15 0,-7-26 0,6 40 0,-5-1 0,-15-48 0,5 34-6,-9-32 6,-6-7 0,15 3 0,-15-22 1865,6 7-1865,-8-18 918,9-34-918,25-33 0,-1-3 0,-6 34 0,-1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6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222 1 10193,'0'87'0,"0"-39"0,0 27 500,0-46-500,-24 15 173,-7 3-173,-24 1 0,16-20 0,-4-3 0,31-23 87,-5 6-87,17 0 0,0-6 0,8 7 268,3-9-268,32 0 0,-10 0 0,43-7 0,7-3 0,-11-2 0,-1 1 0,-5-5 0,-24-10 0,-13-3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6.7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 11221,'-11'41'0,"3"0"0,57-6 0,4 30 0,22-4-2126,-30-5 0,-4-1 2126,2-8-447,5 18 0,-1-3 447,-11-30 0,15 42 0,-35-80 0,-14 4 0,-2-25 0,-10-2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6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387 0 11221,'-47'67'0,"0"0"0,0 0 0,-6 3 0,-1 0 0,12-18 0,7-17 0,-26 16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7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11221,'39'18'0,"20"17"0,-34-12 0,18 11 0,-32-15 0,5-1 0,-6 0 0,8 9 0,-7-7 0,-11 24 0,-35 35 0,18-30 0,-16 27 0,50-66 0,3-1 0,67-26 0,-30 5-566,19-19 1,1-6 0,-8 0-1,-13 2 1,0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7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11221,'21'31'0,"-4"2"0,-17-31 0,0 6 0,0-8 0,0 0 0,8 41 0,-6-23 0,6 42 0,-8-40-848,0 15 0,0-15 0,0 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0:18:17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 11221,'2'81'0,"-1"1"0,0-1 0,-8 8 0,12-19 0,38-31-1416,-15-57 1,2 7 0,-4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442BB-A197-F6E9-0D38-DAA25048B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674344-A297-3413-2522-2EDB3176B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9DA32C-CCFC-E648-FF0B-A1E4F178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6D52C-A5E4-49E6-95C7-127CE1E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8E8ABF-5223-BBCB-D384-440712C1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03415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5C6AE-46BC-C361-E8DB-4E803FD2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F347B8-68FD-84E7-47C4-4197A39B7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1F292-D721-E6F4-7D23-954136483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9252C2-8489-51D6-9796-2B671400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C21529-5FEA-69DA-0E64-0C5AE7B7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79223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E4EE83-D9A8-74FD-EFAE-515061050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7F7717-7D56-8E5E-1903-F754DDEE1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0A8FF5-20D3-C88A-22B9-EADE9D00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667644-D998-54E6-CBA3-035F34E1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96D63A-945F-FB4B-DCCF-35567F27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61129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D0A90-23D7-2402-2002-F51B6CB3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3C93A-63FC-B9CC-AA92-E1BFEF32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0D2F85-9777-CF16-F30C-D3A6B4D1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E3A8C8-EE60-468E-5340-B4E6A7951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C6999-F029-FA34-270F-C3F3CA93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4305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143E-E198-AABB-2EF7-183ED874E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26255-E0C8-60AD-3D10-1C9216CB5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CC1CB-2410-0754-9B28-13B0719B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21963E-D476-0A2C-A0F3-4A95BA9E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0649F-73AA-EB45-21DF-35D06806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09350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D8DDB-706A-4EBD-03F2-FCC37712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5EB96-867B-A5E9-5856-31A45F6F6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3B3081-7B6D-8A24-838F-B7C626157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00E74F-5AB6-7D06-A5DA-A900CB18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4368E-80E7-C6E2-3277-8B49AC3F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C5437-59F3-01AD-7F27-7553B81B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0995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8944E-DAE6-C5A7-A955-471414C64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27EDA6-EAD8-7EE7-5A18-D9C70A46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B42105-75A0-3FB8-370D-29056109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A0FE43-2181-6AC0-7079-DA49AA107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7063BC-7100-4A0E-FE0C-4CF69DBF5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249B60-638A-27DE-68DF-EF6792EF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F22FB3-4797-B046-2F5A-0609AD19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B4AB5E-BE68-AEFC-59C8-34A27106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83949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E2987-056A-DE97-951A-8A2F9228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0577AF-82EF-6940-B1F8-D11273DC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8BCAA9-B5D9-4998-29FC-8CC6A2F3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0BFB25-E6CA-06E5-52BE-88914B58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416566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4AB684-DE4B-AFF9-DF62-375F8E62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AE3CDE-517D-6112-8D68-930CF3E9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F96004-05F1-FC8E-B8C3-02767262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89040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2624A-6596-ACD9-4C6C-FB2EC2B7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110EE-65CF-4852-3D3B-0947CA13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17C7C5-30F9-97C7-E02A-E1A2526CB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9ACB78-5CC6-A720-4609-96C11F64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FD0691-A901-B8F4-55B1-E775DD0F3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D27BC7-D11C-D3F7-DD49-C4761041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32459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1EFB6-E4D3-9717-560A-A3D3E540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C312DC3-B545-2B42-6BEF-3820E3FB4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121667-9DCC-9B69-3137-6A1B5846C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FADDB2-BFCC-EFC0-A14A-68472D2E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95ADA5-BF0A-3F0B-EB01-D3CC33BDF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D8A1C1-F066-14B8-7044-9E42EAC6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89945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0CBCE9-882F-E584-AD6A-3E3A040F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7930B6-10F0-61DF-31CE-235618BE6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B6CF9C-F95A-4AF2-DC5E-92A233D7E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40334F-57BF-B24F-9DF4-94A6081303C9}" type="datetimeFigureOut">
              <a:rPr kumimoji="1" lang="zh-SG" altLang="en-US" smtClean="0"/>
              <a:t>21/01/25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7529BE-B808-5E62-9559-3ACD3CA1E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813A8-5D07-3B96-A5B5-7728F1C8F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732AE4-C29D-1B40-BCFA-C8682334D1C2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408243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customXml" Target="../ink/ink46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customXml" Target="../ink/ink45.xml"/><Relationship Id="rId4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7.png"/><Relationship Id="rId21" Type="http://schemas.openxmlformats.org/officeDocument/2006/relationships/image" Target="../media/image69.png"/><Relationship Id="rId42" Type="http://schemas.openxmlformats.org/officeDocument/2006/relationships/customXml" Target="../ink/ink67.xml"/><Relationship Id="rId63" Type="http://schemas.openxmlformats.org/officeDocument/2006/relationships/image" Target="../media/image90.png"/><Relationship Id="rId84" Type="http://schemas.openxmlformats.org/officeDocument/2006/relationships/customXml" Target="../ink/ink88.xml"/><Relationship Id="rId138" Type="http://schemas.openxmlformats.org/officeDocument/2006/relationships/customXml" Target="../ink/ink115.xml"/><Relationship Id="rId107" Type="http://schemas.openxmlformats.org/officeDocument/2006/relationships/image" Target="../media/image112.png"/><Relationship Id="rId11" Type="http://schemas.openxmlformats.org/officeDocument/2006/relationships/customXml" Target="../ink/ink51.xml"/><Relationship Id="rId32" Type="http://schemas.openxmlformats.org/officeDocument/2006/relationships/customXml" Target="../ink/ink62.xml"/><Relationship Id="rId53" Type="http://schemas.openxmlformats.org/officeDocument/2006/relationships/image" Target="../media/image85.png"/><Relationship Id="rId74" Type="http://schemas.openxmlformats.org/officeDocument/2006/relationships/customXml" Target="../ink/ink83.xml"/><Relationship Id="rId128" Type="http://schemas.openxmlformats.org/officeDocument/2006/relationships/customXml" Target="../ink/ink110.xml"/><Relationship Id="rId5" Type="http://schemas.openxmlformats.org/officeDocument/2006/relationships/customXml" Target="../ink/ink48.xml"/><Relationship Id="rId90" Type="http://schemas.openxmlformats.org/officeDocument/2006/relationships/customXml" Target="../ink/ink91.xml"/><Relationship Id="rId95" Type="http://schemas.openxmlformats.org/officeDocument/2006/relationships/image" Target="../media/image106.png"/><Relationship Id="rId22" Type="http://schemas.openxmlformats.org/officeDocument/2006/relationships/customXml" Target="../ink/ink57.xml"/><Relationship Id="rId27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customXml" Target="../ink/ink70.xml"/><Relationship Id="rId64" Type="http://schemas.openxmlformats.org/officeDocument/2006/relationships/customXml" Target="../ink/ink78.xml"/><Relationship Id="rId69" Type="http://schemas.openxmlformats.org/officeDocument/2006/relationships/image" Target="../media/image93.png"/><Relationship Id="rId113" Type="http://schemas.openxmlformats.org/officeDocument/2006/relationships/image" Target="../media/image115.png"/><Relationship Id="rId118" Type="http://schemas.openxmlformats.org/officeDocument/2006/relationships/customXml" Target="../ink/ink105.xml"/><Relationship Id="rId134" Type="http://schemas.openxmlformats.org/officeDocument/2006/relationships/customXml" Target="../ink/ink113.xml"/><Relationship Id="rId139" Type="http://schemas.openxmlformats.org/officeDocument/2006/relationships/image" Target="../media/image128.png"/><Relationship Id="rId80" Type="http://schemas.openxmlformats.org/officeDocument/2006/relationships/customXml" Target="../ink/ink86.xml"/><Relationship Id="rId85" Type="http://schemas.openxmlformats.org/officeDocument/2006/relationships/image" Target="../media/image101.png"/><Relationship Id="rId12" Type="http://schemas.openxmlformats.org/officeDocument/2006/relationships/image" Target="../media/image65.png"/><Relationship Id="rId17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customXml" Target="../ink/ink65.xml"/><Relationship Id="rId59" Type="http://schemas.openxmlformats.org/officeDocument/2006/relationships/image" Target="../media/image88.png"/><Relationship Id="rId103" Type="http://schemas.openxmlformats.org/officeDocument/2006/relationships/image" Target="../media/image110.png"/><Relationship Id="rId108" Type="http://schemas.openxmlformats.org/officeDocument/2006/relationships/customXml" Target="../ink/ink100.xml"/><Relationship Id="rId124" Type="http://schemas.openxmlformats.org/officeDocument/2006/relationships/customXml" Target="../ink/ink108.xml"/><Relationship Id="rId129" Type="http://schemas.openxmlformats.org/officeDocument/2006/relationships/image" Target="../media/image123.png"/><Relationship Id="rId54" Type="http://schemas.openxmlformats.org/officeDocument/2006/relationships/customXml" Target="../ink/ink73.xml"/><Relationship Id="rId70" Type="http://schemas.openxmlformats.org/officeDocument/2006/relationships/customXml" Target="../ink/ink81.xml"/><Relationship Id="rId75" Type="http://schemas.openxmlformats.org/officeDocument/2006/relationships/image" Target="../media/image96.png"/><Relationship Id="rId91" Type="http://schemas.openxmlformats.org/officeDocument/2006/relationships/image" Target="../media/image104.png"/><Relationship Id="rId96" Type="http://schemas.openxmlformats.org/officeDocument/2006/relationships/customXml" Target="../ink/ink94.xml"/><Relationship Id="rId140" Type="http://schemas.openxmlformats.org/officeDocument/2006/relationships/customXml" Target="../ink/ink116.xml"/><Relationship Id="rId14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customXml" Target="../ink/ink60.xml"/><Relationship Id="rId49" Type="http://schemas.openxmlformats.org/officeDocument/2006/relationships/image" Target="../media/image83.png"/><Relationship Id="rId114" Type="http://schemas.openxmlformats.org/officeDocument/2006/relationships/customXml" Target="../ink/ink103.xml"/><Relationship Id="rId119" Type="http://schemas.openxmlformats.org/officeDocument/2006/relationships/image" Target="../media/image118.png"/><Relationship Id="rId44" Type="http://schemas.openxmlformats.org/officeDocument/2006/relationships/customXml" Target="../ink/ink68.xml"/><Relationship Id="rId60" Type="http://schemas.openxmlformats.org/officeDocument/2006/relationships/customXml" Target="../ink/ink76.xml"/><Relationship Id="rId65" Type="http://schemas.openxmlformats.org/officeDocument/2006/relationships/image" Target="../media/image91.png"/><Relationship Id="rId81" Type="http://schemas.openxmlformats.org/officeDocument/2006/relationships/image" Target="../media/image99.png"/><Relationship Id="rId86" Type="http://schemas.openxmlformats.org/officeDocument/2006/relationships/customXml" Target="../ink/ink89.xml"/><Relationship Id="rId130" Type="http://schemas.openxmlformats.org/officeDocument/2006/relationships/customXml" Target="../ink/ink111.xml"/><Relationship Id="rId135" Type="http://schemas.openxmlformats.org/officeDocument/2006/relationships/image" Target="../media/image126.png"/><Relationship Id="rId13" Type="http://schemas.openxmlformats.org/officeDocument/2006/relationships/customXml" Target="../ink/ink52.xml"/><Relationship Id="rId18" Type="http://schemas.openxmlformats.org/officeDocument/2006/relationships/customXml" Target="../ink/ink55.xml"/><Relationship Id="rId39" Type="http://schemas.openxmlformats.org/officeDocument/2006/relationships/image" Target="../media/image78.png"/><Relationship Id="rId109" Type="http://schemas.openxmlformats.org/officeDocument/2006/relationships/image" Target="../media/image113.png"/><Relationship Id="rId34" Type="http://schemas.openxmlformats.org/officeDocument/2006/relationships/customXml" Target="../ink/ink63.xml"/><Relationship Id="rId50" Type="http://schemas.openxmlformats.org/officeDocument/2006/relationships/customXml" Target="../ink/ink71.xml"/><Relationship Id="rId55" Type="http://schemas.openxmlformats.org/officeDocument/2006/relationships/image" Target="../media/image86.png"/><Relationship Id="rId76" Type="http://schemas.openxmlformats.org/officeDocument/2006/relationships/customXml" Target="../ink/ink84.xml"/><Relationship Id="rId97" Type="http://schemas.openxmlformats.org/officeDocument/2006/relationships/image" Target="../media/image107.png"/><Relationship Id="rId104" Type="http://schemas.openxmlformats.org/officeDocument/2006/relationships/customXml" Target="../ink/ink98.xml"/><Relationship Id="rId120" Type="http://schemas.openxmlformats.org/officeDocument/2006/relationships/customXml" Target="../ink/ink106.xml"/><Relationship Id="rId125" Type="http://schemas.openxmlformats.org/officeDocument/2006/relationships/image" Target="../media/image121.png"/><Relationship Id="rId141" Type="http://schemas.openxmlformats.org/officeDocument/2006/relationships/image" Target="../media/image129.png"/><Relationship Id="rId146" Type="http://schemas.openxmlformats.org/officeDocument/2006/relationships/customXml" Target="../ink/ink119.xml"/><Relationship Id="rId7" Type="http://schemas.openxmlformats.org/officeDocument/2006/relationships/customXml" Target="../ink/ink49.xml"/><Relationship Id="rId71" Type="http://schemas.openxmlformats.org/officeDocument/2006/relationships/image" Target="../media/image94.png"/><Relationship Id="rId92" Type="http://schemas.openxmlformats.org/officeDocument/2006/relationships/customXml" Target="../ink/ink92.xml"/><Relationship Id="rId2" Type="http://schemas.openxmlformats.org/officeDocument/2006/relationships/image" Target="../media/image60.png"/><Relationship Id="rId29" Type="http://schemas.openxmlformats.org/officeDocument/2006/relationships/image" Target="../media/image73.png"/><Relationship Id="rId24" Type="http://schemas.openxmlformats.org/officeDocument/2006/relationships/customXml" Target="../ink/ink58.xml"/><Relationship Id="rId40" Type="http://schemas.openxmlformats.org/officeDocument/2006/relationships/customXml" Target="../ink/ink66.xml"/><Relationship Id="rId45" Type="http://schemas.openxmlformats.org/officeDocument/2006/relationships/image" Target="../media/image81.png"/><Relationship Id="rId66" Type="http://schemas.openxmlformats.org/officeDocument/2006/relationships/customXml" Target="../ink/ink79.xml"/><Relationship Id="rId87" Type="http://schemas.openxmlformats.org/officeDocument/2006/relationships/image" Target="../media/image102.png"/><Relationship Id="rId110" Type="http://schemas.openxmlformats.org/officeDocument/2006/relationships/customXml" Target="../ink/ink101.xml"/><Relationship Id="rId115" Type="http://schemas.openxmlformats.org/officeDocument/2006/relationships/image" Target="../media/image116.png"/><Relationship Id="rId131" Type="http://schemas.openxmlformats.org/officeDocument/2006/relationships/image" Target="../media/image124.png"/><Relationship Id="rId136" Type="http://schemas.openxmlformats.org/officeDocument/2006/relationships/customXml" Target="../ink/ink114.xml"/><Relationship Id="rId61" Type="http://schemas.openxmlformats.org/officeDocument/2006/relationships/image" Target="../media/image89.png"/><Relationship Id="rId82" Type="http://schemas.openxmlformats.org/officeDocument/2006/relationships/customXml" Target="../ink/ink87.xml"/><Relationship Id="rId19" Type="http://schemas.openxmlformats.org/officeDocument/2006/relationships/image" Target="../media/image68.png"/><Relationship Id="rId14" Type="http://schemas.openxmlformats.org/officeDocument/2006/relationships/customXml" Target="../ink/ink53.xml"/><Relationship Id="rId30" Type="http://schemas.openxmlformats.org/officeDocument/2006/relationships/customXml" Target="../ink/ink61.xml"/><Relationship Id="rId35" Type="http://schemas.openxmlformats.org/officeDocument/2006/relationships/image" Target="../media/image76.png"/><Relationship Id="rId56" Type="http://schemas.openxmlformats.org/officeDocument/2006/relationships/customXml" Target="../ink/ink74.xml"/><Relationship Id="rId77" Type="http://schemas.openxmlformats.org/officeDocument/2006/relationships/image" Target="../media/image97.png"/><Relationship Id="rId100" Type="http://schemas.openxmlformats.org/officeDocument/2006/relationships/customXml" Target="../ink/ink96.xml"/><Relationship Id="rId105" Type="http://schemas.openxmlformats.org/officeDocument/2006/relationships/image" Target="../media/image111.png"/><Relationship Id="rId126" Type="http://schemas.openxmlformats.org/officeDocument/2006/relationships/customXml" Target="../ink/ink109.xml"/><Relationship Id="rId147" Type="http://schemas.openxmlformats.org/officeDocument/2006/relationships/image" Target="../media/image132.png"/><Relationship Id="rId8" Type="http://schemas.openxmlformats.org/officeDocument/2006/relationships/image" Target="../media/image63.png"/><Relationship Id="rId51" Type="http://schemas.openxmlformats.org/officeDocument/2006/relationships/image" Target="../media/image84.png"/><Relationship Id="rId72" Type="http://schemas.openxmlformats.org/officeDocument/2006/relationships/customXml" Target="../ink/ink82.xml"/><Relationship Id="rId93" Type="http://schemas.openxmlformats.org/officeDocument/2006/relationships/image" Target="../media/image105.png"/><Relationship Id="rId98" Type="http://schemas.openxmlformats.org/officeDocument/2006/relationships/customXml" Target="../ink/ink95.xml"/><Relationship Id="rId121" Type="http://schemas.openxmlformats.org/officeDocument/2006/relationships/image" Target="../media/image119.png"/><Relationship Id="rId142" Type="http://schemas.openxmlformats.org/officeDocument/2006/relationships/customXml" Target="../ink/ink117.xml"/><Relationship Id="rId3" Type="http://schemas.openxmlformats.org/officeDocument/2006/relationships/customXml" Target="../ink/ink47.xml"/><Relationship Id="rId25" Type="http://schemas.openxmlformats.org/officeDocument/2006/relationships/image" Target="../media/image71.png"/><Relationship Id="rId46" Type="http://schemas.openxmlformats.org/officeDocument/2006/relationships/customXml" Target="../ink/ink69.xml"/><Relationship Id="rId67" Type="http://schemas.openxmlformats.org/officeDocument/2006/relationships/image" Target="../media/image92.png"/><Relationship Id="rId116" Type="http://schemas.openxmlformats.org/officeDocument/2006/relationships/customXml" Target="../ink/ink104.xml"/><Relationship Id="rId137" Type="http://schemas.openxmlformats.org/officeDocument/2006/relationships/image" Target="../media/image127.png"/><Relationship Id="rId20" Type="http://schemas.openxmlformats.org/officeDocument/2006/relationships/customXml" Target="../ink/ink56.xml"/><Relationship Id="rId41" Type="http://schemas.openxmlformats.org/officeDocument/2006/relationships/image" Target="../media/image79.png"/><Relationship Id="rId62" Type="http://schemas.openxmlformats.org/officeDocument/2006/relationships/customXml" Target="../ink/ink77.xml"/><Relationship Id="rId83" Type="http://schemas.openxmlformats.org/officeDocument/2006/relationships/image" Target="../media/image100.png"/><Relationship Id="rId88" Type="http://schemas.openxmlformats.org/officeDocument/2006/relationships/customXml" Target="../ink/ink90.xml"/><Relationship Id="rId111" Type="http://schemas.openxmlformats.org/officeDocument/2006/relationships/image" Target="../media/image114.png"/><Relationship Id="rId132" Type="http://schemas.openxmlformats.org/officeDocument/2006/relationships/customXml" Target="../ink/ink112.xml"/><Relationship Id="rId15" Type="http://schemas.openxmlformats.org/officeDocument/2006/relationships/image" Target="../media/image66.png"/><Relationship Id="rId36" Type="http://schemas.openxmlformats.org/officeDocument/2006/relationships/customXml" Target="../ink/ink64.xml"/><Relationship Id="rId57" Type="http://schemas.openxmlformats.org/officeDocument/2006/relationships/image" Target="../media/image87.png"/><Relationship Id="rId106" Type="http://schemas.openxmlformats.org/officeDocument/2006/relationships/customXml" Target="../ink/ink99.xml"/><Relationship Id="rId127" Type="http://schemas.openxmlformats.org/officeDocument/2006/relationships/image" Target="../media/image122.png"/><Relationship Id="rId10" Type="http://schemas.openxmlformats.org/officeDocument/2006/relationships/image" Target="../media/image64.png"/><Relationship Id="rId31" Type="http://schemas.openxmlformats.org/officeDocument/2006/relationships/image" Target="../media/image74.png"/><Relationship Id="rId52" Type="http://schemas.openxmlformats.org/officeDocument/2006/relationships/customXml" Target="../ink/ink72.xml"/><Relationship Id="rId73" Type="http://schemas.openxmlformats.org/officeDocument/2006/relationships/image" Target="../media/image95.png"/><Relationship Id="rId78" Type="http://schemas.openxmlformats.org/officeDocument/2006/relationships/customXml" Target="../ink/ink85.xml"/><Relationship Id="rId94" Type="http://schemas.openxmlformats.org/officeDocument/2006/relationships/customXml" Target="../ink/ink93.xml"/><Relationship Id="rId99" Type="http://schemas.openxmlformats.org/officeDocument/2006/relationships/image" Target="../media/image108.png"/><Relationship Id="rId101" Type="http://schemas.openxmlformats.org/officeDocument/2006/relationships/image" Target="../media/image109.png"/><Relationship Id="rId122" Type="http://schemas.openxmlformats.org/officeDocument/2006/relationships/customXml" Target="../ink/ink107.xml"/><Relationship Id="rId143" Type="http://schemas.openxmlformats.org/officeDocument/2006/relationships/image" Target="../media/image130.png"/><Relationship Id="rId4" Type="http://schemas.openxmlformats.org/officeDocument/2006/relationships/image" Target="../media/image61.png"/><Relationship Id="rId9" Type="http://schemas.openxmlformats.org/officeDocument/2006/relationships/customXml" Target="../ink/ink50.xml"/><Relationship Id="rId26" Type="http://schemas.openxmlformats.org/officeDocument/2006/relationships/customXml" Target="../ink/ink59.xml"/><Relationship Id="rId47" Type="http://schemas.openxmlformats.org/officeDocument/2006/relationships/image" Target="../media/image82.png"/><Relationship Id="rId68" Type="http://schemas.openxmlformats.org/officeDocument/2006/relationships/customXml" Target="../ink/ink80.xml"/><Relationship Id="rId89" Type="http://schemas.openxmlformats.org/officeDocument/2006/relationships/image" Target="../media/image103.png"/><Relationship Id="rId112" Type="http://schemas.openxmlformats.org/officeDocument/2006/relationships/customXml" Target="../ink/ink102.xml"/><Relationship Id="rId133" Type="http://schemas.openxmlformats.org/officeDocument/2006/relationships/image" Target="../media/image125.png"/><Relationship Id="rId16" Type="http://schemas.openxmlformats.org/officeDocument/2006/relationships/customXml" Target="../ink/ink54.xml"/><Relationship Id="rId37" Type="http://schemas.openxmlformats.org/officeDocument/2006/relationships/image" Target="../media/image77.png"/><Relationship Id="rId58" Type="http://schemas.openxmlformats.org/officeDocument/2006/relationships/customXml" Target="../ink/ink75.xml"/><Relationship Id="rId79" Type="http://schemas.openxmlformats.org/officeDocument/2006/relationships/image" Target="../media/image98.png"/><Relationship Id="rId102" Type="http://schemas.openxmlformats.org/officeDocument/2006/relationships/customXml" Target="../ink/ink97.xml"/><Relationship Id="rId123" Type="http://schemas.openxmlformats.org/officeDocument/2006/relationships/image" Target="../media/image120.png"/><Relationship Id="rId144" Type="http://schemas.openxmlformats.org/officeDocument/2006/relationships/customXml" Target="../ink/ink1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customXml" Target="../ink/ink122.xml"/><Relationship Id="rId39" Type="http://schemas.openxmlformats.org/officeDocument/2006/relationships/image" Target="../media/image145.png"/><Relationship Id="rId21" Type="http://schemas.openxmlformats.org/officeDocument/2006/relationships/image" Target="../media/image136.png"/><Relationship Id="rId34" Type="http://schemas.openxmlformats.org/officeDocument/2006/relationships/customXml" Target="../ink/ink126.xml"/><Relationship Id="rId42" Type="http://schemas.openxmlformats.org/officeDocument/2006/relationships/customXml" Target="../ink/ink130.xml"/><Relationship Id="rId47" Type="http://schemas.openxmlformats.org/officeDocument/2006/relationships/image" Target="../media/image149.png"/><Relationship Id="rId50" Type="http://schemas.openxmlformats.org/officeDocument/2006/relationships/customXml" Target="../ink/ink134.xml"/><Relationship Id="rId55" Type="http://schemas.openxmlformats.org/officeDocument/2006/relationships/image" Target="../media/image153.png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image" Target="../media/image140.png"/><Relationship Id="rId11" Type="http://schemas.openxmlformats.org/officeDocument/2006/relationships/tags" Target="../tags/tag15.xml"/><Relationship Id="rId24" Type="http://schemas.openxmlformats.org/officeDocument/2006/relationships/customXml" Target="../ink/ink121.xml"/><Relationship Id="rId32" Type="http://schemas.openxmlformats.org/officeDocument/2006/relationships/customXml" Target="../ink/ink125.xml"/><Relationship Id="rId37" Type="http://schemas.openxmlformats.org/officeDocument/2006/relationships/image" Target="../media/image144.png"/><Relationship Id="rId40" Type="http://schemas.openxmlformats.org/officeDocument/2006/relationships/customXml" Target="../ink/ink129.xml"/><Relationship Id="rId45" Type="http://schemas.openxmlformats.org/officeDocument/2006/relationships/image" Target="../media/image148.png"/><Relationship Id="rId53" Type="http://schemas.openxmlformats.org/officeDocument/2006/relationships/image" Target="../media/image152.png"/><Relationship Id="rId58" Type="http://schemas.openxmlformats.org/officeDocument/2006/relationships/customXml" Target="../ink/ink138.xml"/><Relationship Id="rId5" Type="http://schemas.openxmlformats.org/officeDocument/2006/relationships/tags" Target="../tags/tag9.xml"/><Relationship Id="rId61" Type="http://schemas.openxmlformats.org/officeDocument/2006/relationships/image" Target="../media/image156.png"/><Relationship Id="rId19" Type="http://schemas.openxmlformats.org/officeDocument/2006/relationships/tags" Target="../tags/tag23.xml"/><Relationship Id="rId14" Type="http://schemas.openxmlformats.org/officeDocument/2006/relationships/tags" Target="../tags/tag18.xml"/><Relationship Id="rId22" Type="http://schemas.openxmlformats.org/officeDocument/2006/relationships/customXml" Target="../ink/ink120.xml"/><Relationship Id="rId27" Type="http://schemas.openxmlformats.org/officeDocument/2006/relationships/image" Target="../media/image139.png"/><Relationship Id="rId30" Type="http://schemas.openxmlformats.org/officeDocument/2006/relationships/customXml" Target="../ink/ink124.xml"/><Relationship Id="rId35" Type="http://schemas.openxmlformats.org/officeDocument/2006/relationships/image" Target="../media/image143.png"/><Relationship Id="rId43" Type="http://schemas.openxmlformats.org/officeDocument/2006/relationships/image" Target="../media/image147.png"/><Relationship Id="rId48" Type="http://schemas.openxmlformats.org/officeDocument/2006/relationships/customXml" Target="../ink/ink133.xml"/><Relationship Id="rId56" Type="http://schemas.openxmlformats.org/officeDocument/2006/relationships/customXml" Target="../ink/ink137.xml"/><Relationship Id="rId8" Type="http://schemas.openxmlformats.org/officeDocument/2006/relationships/tags" Target="../tags/tag12.xml"/><Relationship Id="rId51" Type="http://schemas.openxmlformats.org/officeDocument/2006/relationships/image" Target="../media/image151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138.png"/><Relationship Id="rId33" Type="http://schemas.openxmlformats.org/officeDocument/2006/relationships/image" Target="../media/image142.png"/><Relationship Id="rId38" Type="http://schemas.openxmlformats.org/officeDocument/2006/relationships/customXml" Target="../ink/ink128.xml"/><Relationship Id="rId46" Type="http://schemas.openxmlformats.org/officeDocument/2006/relationships/customXml" Target="../ink/ink132.xml"/><Relationship Id="rId59" Type="http://schemas.openxmlformats.org/officeDocument/2006/relationships/image" Target="../media/image155.png"/><Relationship Id="rId20" Type="http://schemas.openxmlformats.org/officeDocument/2006/relationships/slideLayout" Target="../slideLayouts/slideLayout2.xml"/><Relationship Id="rId41" Type="http://schemas.openxmlformats.org/officeDocument/2006/relationships/image" Target="../media/image146.png"/><Relationship Id="rId54" Type="http://schemas.openxmlformats.org/officeDocument/2006/relationships/customXml" Target="../ink/ink13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image" Target="../media/image137.png"/><Relationship Id="rId28" Type="http://schemas.openxmlformats.org/officeDocument/2006/relationships/customXml" Target="../ink/ink123.xml"/><Relationship Id="rId36" Type="http://schemas.openxmlformats.org/officeDocument/2006/relationships/customXml" Target="../ink/ink127.xml"/><Relationship Id="rId49" Type="http://schemas.openxmlformats.org/officeDocument/2006/relationships/image" Target="../media/image150.png"/><Relationship Id="rId57" Type="http://schemas.openxmlformats.org/officeDocument/2006/relationships/image" Target="../media/image154.png"/><Relationship Id="rId10" Type="http://schemas.openxmlformats.org/officeDocument/2006/relationships/tags" Target="../tags/tag14.xml"/><Relationship Id="rId31" Type="http://schemas.openxmlformats.org/officeDocument/2006/relationships/image" Target="../media/image141.png"/><Relationship Id="rId44" Type="http://schemas.openxmlformats.org/officeDocument/2006/relationships/customXml" Target="../ink/ink131.xml"/><Relationship Id="rId52" Type="http://schemas.openxmlformats.org/officeDocument/2006/relationships/customXml" Target="../ink/ink135.xml"/><Relationship Id="rId60" Type="http://schemas.openxmlformats.org/officeDocument/2006/relationships/customXml" Target="../ink/ink139.xml"/><Relationship Id="rId4" Type="http://schemas.openxmlformats.org/officeDocument/2006/relationships/tags" Target="../tags/tag8.xml"/><Relationship Id="rId9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.png"/><Relationship Id="rId21" Type="http://schemas.openxmlformats.org/officeDocument/2006/relationships/tags" Target="../tags/tag44.xml"/><Relationship Id="rId42" Type="http://schemas.openxmlformats.org/officeDocument/2006/relationships/customXml" Target="../ink/ink141.xml"/><Relationship Id="rId63" Type="http://schemas.openxmlformats.org/officeDocument/2006/relationships/image" Target="../media/image170.png"/><Relationship Id="rId84" Type="http://schemas.openxmlformats.org/officeDocument/2006/relationships/customXml" Target="../ink/ink162.xml"/><Relationship Id="rId138" Type="http://schemas.openxmlformats.org/officeDocument/2006/relationships/customXml" Target="../ink/ink189.xml"/><Relationship Id="rId159" Type="http://schemas.openxmlformats.org/officeDocument/2006/relationships/image" Target="../media/image218.png"/><Relationship Id="rId170" Type="http://schemas.openxmlformats.org/officeDocument/2006/relationships/customXml" Target="../ink/ink205.xml"/><Relationship Id="rId191" Type="http://schemas.openxmlformats.org/officeDocument/2006/relationships/image" Target="../media/image233.png"/><Relationship Id="rId107" Type="http://schemas.openxmlformats.org/officeDocument/2006/relationships/image" Target="../media/image192.png"/><Relationship Id="rId11" Type="http://schemas.openxmlformats.org/officeDocument/2006/relationships/tags" Target="../tags/tag34.xml"/><Relationship Id="rId32" Type="http://schemas.openxmlformats.org/officeDocument/2006/relationships/tags" Target="../tags/tag55.xml"/><Relationship Id="rId53" Type="http://schemas.openxmlformats.org/officeDocument/2006/relationships/image" Target="../media/image165.png"/><Relationship Id="rId74" Type="http://schemas.openxmlformats.org/officeDocument/2006/relationships/customXml" Target="../ink/ink157.xml"/><Relationship Id="rId128" Type="http://schemas.openxmlformats.org/officeDocument/2006/relationships/customXml" Target="../ink/ink184.xml"/><Relationship Id="rId149" Type="http://schemas.openxmlformats.org/officeDocument/2006/relationships/image" Target="../media/image213.png"/><Relationship Id="rId5" Type="http://schemas.openxmlformats.org/officeDocument/2006/relationships/tags" Target="../tags/tag28.xml"/><Relationship Id="rId95" Type="http://schemas.openxmlformats.org/officeDocument/2006/relationships/image" Target="../media/image186.png"/><Relationship Id="rId160" Type="http://schemas.openxmlformats.org/officeDocument/2006/relationships/customXml" Target="../ink/ink200.xml"/><Relationship Id="rId181" Type="http://schemas.openxmlformats.org/officeDocument/2006/relationships/image" Target="../media/image2.png"/><Relationship Id="rId22" Type="http://schemas.openxmlformats.org/officeDocument/2006/relationships/tags" Target="../tags/tag45.xml"/><Relationship Id="rId43" Type="http://schemas.openxmlformats.org/officeDocument/2006/relationships/image" Target="../media/image160.png"/><Relationship Id="rId64" Type="http://schemas.openxmlformats.org/officeDocument/2006/relationships/customXml" Target="../ink/ink152.xml"/><Relationship Id="rId118" Type="http://schemas.openxmlformats.org/officeDocument/2006/relationships/customXml" Target="../ink/ink179.xml"/><Relationship Id="rId139" Type="http://schemas.openxmlformats.org/officeDocument/2006/relationships/image" Target="../media/image208.png"/><Relationship Id="rId85" Type="http://schemas.openxmlformats.org/officeDocument/2006/relationships/image" Target="../media/image181.png"/><Relationship Id="rId150" Type="http://schemas.openxmlformats.org/officeDocument/2006/relationships/customXml" Target="../ink/ink195.xml"/><Relationship Id="rId171" Type="http://schemas.openxmlformats.org/officeDocument/2006/relationships/image" Target="../media/image224.png"/><Relationship Id="rId192" Type="http://schemas.openxmlformats.org/officeDocument/2006/relationships/customXml" Target="../ink/ink216.xml"/><Relationship Id="rId12" Type="http://schemas.openxmlformats.org/officeDocument/2006/relationships/tags" Target="../tags/tag35.xml"/><Relationship Id="rId33" Type="http://schemas.openxmlformats.org/officeDocument/2006/relationships/tags" Target="../tags/tag56.xml"/><Relationship Id="rId108" Type="http://schemas.openxmlformats.org/officeDocument/2006/relationships/customXml" Target="../ink/ink174.xml"/><Relationship Id="rId129" Type="http://schemas.openxmlformats.org/officeDocument/2006/relationships/image" Target="../media/image203.png"/><Relationship Id="rId54" Type="http://schemas.openxmlformats.org/officeDocument/2006/relationships/customXml" Target="../ink/ink147.xml"/><Relationship Id="rId75" Type="http://schemas.openxmlformats.org/officeDocument/2006/relationships/image" Target="../media/image176.png"/><Relationship Id="rId96" Type="http://schemas.openxmlformats.org/officeDocument/2006/relationships/customXml" Target="../ink/ink168.xml"/><Relationship Id="rId140" Type="http://schemas.openxmlformats.org/officeDocument/2006/relationships/customXml" Target="../ink/ink190.xml"/><Relationship Id="rId161" Type="http://schemas.openxmlformats.org/officeDocument/2006/relationships/image" Target="../media/image219.png"/><Relationship Id="rId182" Type="http://schemas.openxmlformats.org/officeDocument/2006/relationships/customXml" Target="../ink/ink211.xml"/><Relationship Id="rId6" Type="http://schemas.openxmlformats.org/officeDocument/2006/relationships/tags" Target="../tags/tag29.xml"/><Relationship Id="rId23" Type="http://schemas.openxmlformats.org/officeDocument/2006/relationships/tags" Target="../tags/tag46.xml"/><Relationship Id="rId119" Type="http://schemas.openxmlformats.org/officeDocument/2006/relationships/image" Target="../media/image198.png"/><Relationship Id="rId44" Type="http://schemas.openxmlformats.org/officeDocument/2006/relationships/customXml" Target="../ink/ink142.xml"/><Relationship Id="rId65" Type="http://schemas.openxmlformats.org/officeDocument/2006/relationships/image" Target="../media/image171.png"/><Relationship Id="rId86" Type="http://schemas.openxmlformats.org/officeDocument/2006/relationships/customXml" Target="../ink/ink163.xml"/><Relationship Id="rId130" Type="http://schemas.openxmlformats.org/officeDocument/2006/relationships/customXml" Target="../ink/ink185.xml"/><Relationship Id="rId151" Type="http://schemas.openxmlformats.org/officeDocument/2006/relationships/image" Target="../media/image214.png"/><Relationship Id="rId172" Type="http://schemas.openxmlformats.org/officeDocument/2006/relationships/customXml" Target="../ink/ink206.xml"/><Relationship Id="rId193" Type="http://schemas.openxmlformats.org/officeDocument/2006/relationships/image" Target="../media/image234.png"/><Relationship Id="rId13" Type="http://schemas.openxmlformats.org/officeDocument/2006/relationships/tags" Target="../tags/tag36.xml"/><Relationship Id="rId109" Type="http://schemas.openxmlformats.org/officeDocument/2006/relationships/image" Target="../media/image193.png"/><Relationship Id="rId34" Type="http://schemas.openxmlformats.org/officeDocument/2006/relationships/tags" Target="../tags/tag57.xml"/><Relationship Id="rId55" Type="http://schemas.openxmlformats.org/officeDocument/2006/relationships/image" Target="../media/image166.png"/><Relationship Id="rId76" Type="http://schemas.openxmlformats.org/officeDocument/2006/relationships/customXml" Target="../ink/ink158.xml"/><Relationship Id="rId97" Type="http://schemas.openxmlformats.org/officeDocument/2006/relationships/image" Target="../media/image187.png"/><Relationship Id="rId120" Type="http://schemas.openxmlformats.org/officeDocument/2006/relationships/customXml" Target="../ink/ink180.xml"/><Relationship Id="rId141" Type="http://schemas.openxmlformats.org/officeDocument/2006/relationships/image" Target="../media/image209.png"/><Relationship Id="rId7" Type="http://schemas.openxmlformats.org/officeDocument/2006/relationships/tags" Target="../tags/tag30.xml"/><Relationship Id="rId71" Type="http://schemas.openxmlformats.org/officeDocument/2006/relationships/image" Target="../media/image174.png"/><Relationship Id="rId92" Type="http://schemas.openxmlformats.org/officeDocument/2006/relationships/customXml" Target="../ink/ink166.xml"/><Relationship Id="rId162" Type="http://schemas.openxmlformats.org/officeDocument/2006/relationships/customXml" Target="../ink/ink201.xml"/><Relationship Id="rId183" Type="http://schemas.openxmlformats.org/officeDocument/2006/relationships/image" Target="../media/image229.png"/><Relationship Id="rId2" Type="http://schemas.openxmlformats.org/officeDocument/2006/relationships/tags" Target="../tags/tag25.xml"/><Relationship Id="rId29" Type="http://schemas.openxmlformats.org/officeDocument/2006/relationships/tags" Target="../tags/tag52.xml"/><Relationship Id="rId24" Type="http://schemas.openxmlformats.org/officeDocument/2006/relationships/tags" Target="../tags/tag47.xml"/><Relationship Id="rId40" Type="http://schemas.openxmlformats.org/officeDocument/2006/relationships/customXml" Target="../ink/ink140.xml"/><Relationship Id="rId45" Type="http://schemas.openxmlformats.org/officeDocument/2006/relationships/image" Target="../media/image161.png"/><Relationship Id="rId66" Type="http://schemas.openxmlformats.org/officeDocument/2006/relationships/customXml" Target="../ink/ink153.xml"/><Relationship Id="rId87" Type="http://schemas.openxmlformats.org/officeDocument/2006/relationships/image" Target="../media/image182.png"/><Relationship Id="rId110" Type="http://schemas.openxmlformats.org/officeDocument/2006/relationships/customXml" Target="../ink/ink175.xml"/><Relationship Id="rId115" Type="http://schemas.openxmlformats.org/officeDocument/2006/relationships/image" Target="../media/image196.png"/><Relationship Id="rId131" Type="http://schemas.openxmlformats.org/officeDocument/2006/relationships/image" Target="../media/image204.png"/><Relationship Id="rId136" Type="http://schemas.openxmlformats.org/officeDocument/2006/relationships/customXml" Target="../ink/ink188.xml"/><Relationship Id="rId157" Type="http://schemas.openxmlformats.org/officeDocument/2006/relationships/image" Target="../media/image217.png"/><Relationship Id="rId178" Type="http://schemas.openxmlformats.org/officeDocument/2006/relationships/customXml" Target="../ink/ink209.xml"/><Relationship Id="rId61" Type="http://schemas.openxmlformats.org/officeDocument/2006/relationships/image" Target="../media/image169.png"/><Relationship Id="rId82" Type="http://schemas.openxmlformats.org/officeDocument/2006/relationships/customXml" Target="../ink/ink161.xml"/><Relationship Id="rId152" Type="http://schemas.openxmlformats.org/officeDocument/2006/relationships/customXml" Target="../ink/ink196.xml"/><Relationship Id="rId173" Type="http://schemas.openxmlformats.org/officeDocument/2006/relationships/image" Target="../media/image225.png"/><Relationship Id="rId194" Type="http://schemas.openxmlformats.org/officeDocument/2006/relationships/customXml" Target="../ink/ink217.xml"/><Relationship Id="rId199" Type="http://schemas.openxmlformats.org/officeDocument/2006/relationships/image" Target="../media/image237.png"/><Relationship Id="rId19" Type="http://schemas.openxmlformats.org/officeDocument/2006/relationships/tags" Target="../tags/tag42.xml"/><Relationship Id="rId14" Type="http://schemas.openxmlformats.org/officeDocument/2006/relationships/tags" Target="../tags/tag37.xml"/><Relationship Id="rId30" Type="http://schemas.openxmlformats.org/officeDocument/2006/relationships/tags" Target="../tags/tag53.xml"/><Relationship Id="rId35" Type="http://schemas.openxmlformats.org/officeDocument/2006/relationships/tags" Target="../tags/tag58.xml"/><Relationship Id="rId56" Type="http://schemas.openxmlformats.org/officeDocument/2006/relationships/customXml" Target="../ink/ink148.xml"/><Relationship Id="rId77" Type="http://schemas.openxmlformats.org/officeDocument/2006/relationships/image" Target="../media/image177.png"/><Relationship Id="rId100" Type="http://schemas.openxmlformats.org/officeDocument/2006/relationships/customXml" Target="../ink/ink170.xml"/><Relationship Id="rId105" Type="http://schemas.openxmlformats.org/officeDocument/2006/relationships/image" Target="../media/image191.png"/><Relationship Id="rId126" Type="http://schemas.openxmlformats.org/officeDocument/2006/relationships/customXml" Target="../ink/ink183.xml"/><Relationship Id="rId147" Type="http://schemas.openxmlformats.org/officeDocument/2006/relationships/image" Target="../media/image212.png"/><Relationship Id="rId168" Type="http://schemas.openxmlformats.org/officeDocument/2006/relationships/customXml" Target="../ink/ink204.xml"/><Relationship Id="rId8" Type="http://schemas.openxmlformats.org/officeDocument/2006/relationships/tags" Target="../tags/tag31.xml"/><Relationship Id="rId51" Type="http://schemas.openxmlformats.org/officeDocument/2006/relationships/image" Target="../media/image164.png"/><Relationship Id="rId72" Type="http://schemas.openxmlformats.org/officeDocument/2006/relationships/customXml" Target="../ink/ink156.xml"/><Relationship Id="rId93" Type="http://schemas.openxmlformats.org/officeDocument/2006/relationships/image" Target="../media/image185.png"/><Relationship Id="rId98" Type="http://schemas.openxmlformats.org/officeDocument/2006/relationships/customXml" Target="../ink/ink169.xml"/><Relationship Id="rId121" Type="http://schemas.openxmlformats.org/officeDocument/2006/relationships/image" Target="../media/image199.png"/><Relationship Id="rId142" Type="http://schemas.openxmlformats.org/officeDocument/2006/relationships/customXml" Target="../ink/ink191.xml"/><Relationship Id="rId163" Type="http://schemas.openxmlformats.org/officeDocument/2006/relationships/image" Target="../media/image220.png"/><Relationship Id="rId184" Type="http://schemas.openxmlformats.org/officeDocument/2006/relationships/customXml" Target="../ink/ink212.xml"/><Relationship Id="rId189" Type="http://schemas.openxmlformats.org/officeDocument/2006/relationships/image" Target="../media/image232.png"/><Relationship Id="rId3" Type="http://schemas.openxmlformats.org/officeDocument/2006/relationships/tags" Target="../tags/tag26.xml"/><Relationship Id="rId25" Type="http://schemas.openxmlformats.org/officeDocument/2006/relationships/tags" Target="../tags/tag48.xml"/><Relationship Id="rId46" Type="http://schemas.openxmlformats.org/officeDocument/2006/relationships/customXml" Target="../ink/ink143.xml"/><Relationship Id="rId67" Type="http://schemas.openxmlformats.org/officeDocument/2006/relationships/image" Target="../media/image172.png"/><Relationship Id="rId116" Type="http://schemas.openxmlformats.org/officeDocument/2006/relationships/customXml" Target="../ink/ink178.xml"/><Relationship Id="rId137" Type="http://schemas.openxmlformats.org/officeDocument/2006/relationships/image" Target="../media/image207.png"/><Relationship Id="rId158" Type="http://schemas.openxmlformats.org/officeDocument/2006/relationships/customXml" Target="../ink/ink199.xml"/><Relationship Id="rId20" Type="http://schemas.openxmlformats.org/officeDocument/2006/relationships/tags" Target="../tags/tag43.xml"/><Relationship Id="rId41" Type="http://schemas.openxmlformats.org/officeDocument/2006/relationships/image" Target="../media/image159.png"/><Relationship Id="rId62" Type="http://schemas.openxmlformats.org/officeDocument/2006/relationships/customXml" Target="../ink/ink151.xml"/><Relationship Id="rId83" Type="http://schemas.openxmlformats.org/officeDocument/2006/relationships/image" Target="../media/image180.png"/><Relationship Id="rId88" Type="http://schemas.openxmlformats.org/officeDocument/2006/relationships/customXml" Target="../ink/ink164.xml"/><Relationship Id="rId111" Type="http://schemas.openxmlformats.org/officeDocument/2006/relationships/image" Target="../media/image194.png"/><Relationship Id="rId132" Type="http://schemas.openxmlformats.org/officeDocument/2006/relationships/customXml" Target="../ink/ink186.xml"/><Relationship Id="rId153" Type="http://schemas.openxmlformats.org/officeDocument/2006/relationships/image" Target="../media/image215.png"/><Relationship Id="rId174" Type="http://schemas.openxmlformats.org/officeDocument/2006/relationships/customXml" Target="../ink/ink207.xml"/><Relationship Id="rId179" Type="http://schemas.openxmlformats.org/officeDocument/2006/relationships/image" Target="../media/image228.png"/><Relationship Id="rId195" Type="http://schemas.openxmlformats.org/officeDocument/2006/relationships/image" Target="../media/image235.png"/><Relationship Id="rId190" Type="http://schemas.openxmlformats.org/officeDocument/2006/relationships/customXml" Target="../ink/ink215.xml"/><Relationship Id="rId15" Type="http://schemas.openxmlformats.org/officeDocument/2006/relationships/tags" Target="../tags/tag38.xml"/><Relationship Id="rId36" Type="http://schemas.openxmlformats.org/officeDocument/2006/relationships/tags" Target="../tags/tag59.xml"/><Relationship Id="rId57" Type="http://schemas.openxmlformats.org/officeDocument/2006/relationships/image" Target="../media/image167.png"/><Relationship Id="rId106" Type="http://schemas.openxmlformats.org/officeDocument/2006/relationships/customXml" Target="../ink/ink173.xml"/><Relationship Id="rId127" Type="http://schemas.openxmlformats.org/officeDocument/2006/relationships/image" Target="../media/image202.png"/><Relationship Id="rId10" Type="http://schemas.openxmlformats.org/officeDocument/2006/relationships/tags" Target="../tags/tag33.xml"/><Relationship Id="rId31" Type="http://schemas.openxmlformats.org/officeDocument/2006/relationships/tags" Target="../tags/tag54.xml"/><Relationship Id="rId52" Type="http://schemas.openxmlformats.org/officeDocument/2006/relationships/customXml" Target="../ink/ink146.xml"/><Relationship Id="rId73" Type="http://schemas.openxmlformats.org/officeDocument/2006/relationships/image" Target="../media/image175.png"/><Relationship Id="rId78" Type="http://schemas.openxmlformats.org/officeDocument/2006/relationships/customXml" Target="../ink/ink159.xml"/><Relationship Id="rId94" Type="http://schemas.openxmlformats.org/officeDocument/2006/relationships/customXml" Target="../ink/ink167.xml"/><Relationship Id="rId99" Type="http://schemas.openxmlformats.org/officeDocument/2006/relationships/image" Target="../media/image188.png"/><Relationship Id="rId101" Type="http://schemas.openxmlformats.org/officeDocument/2006/relationships/image" Target="../media/image189.png"/><Relationship Id="rId122" Type="http://schemas.openxmlformats.org/officeDocument/2006/relationships/customXml" Target="../ink/ink181.xml"/><Relationship Id="rId143" Type="http://schemas.openxmlformats.org/officeDocument/2006/relationships/image" Target="../media/image210.png"/><Relationship Id="rId148" Type="http://schemas.openxmlformats.org/officeDocument/2006/relationships/customXml" Target="../ink/ink194.xml"/><Relationship Id="rId164" Type="http://schemas.openxmlformats.org/officeDocument/2006/relationships/customXml" Target="../ink/ink202.xml"/><Relationship Id="rId169" Type="http://schemas.openxmlformats.org/officeDocument/2006/relationships/image" Target="../media/image223.png"/><Relationship Id="rId185" Type="http://schemas.openxmlformats.org/officeDocument/2006/relationships/image" Target="../media/image230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80" Type="http://schemas.openxmlformats.org/officeDocument/2006/relationships/customXml" Target="../ink/ink210.xml"/><Relationship Id="rId26" Type="http://schemas.openxmlformats.org/officeDocument/2006/relationships/tags" Target="../tags/tag49.xml"/><Relationship Id="rId47" Type="http://schemas.openxmlformats.org/officeDocument/2006/relationships/image" Target="../media/image162.png"/><Relationship Id="rId68" Type="http://schemas.openxmlformats.org/officeDocument/2006/relationships/customXml" Target="../ink/ink154.xml"/><Relationship Id="rId89" Type="http://schemas.openxmlformats.org/officeDocument/2006/relationships/image" Target="../media/image183.png"/><Relationship Id="rId112" Type="http://schemas.openxmlformats.org/officeDocument/2006/relationships/customXml" Target="../ink/ink176.xml"/><Relationship Id="rId133" Type="http://schemas.openxmlformats.org/officeDocument/2006/relationships/image" Target="../media/image205.png"/><Relationship Id="rId154" Type="http://schemas.openxmlformats.org/officeDocument/2006/relationships/customXml" Target="../ink/ink197.xml"/><Relationship Id="rId175" Type="http://schemas.openxmlformats.org/officeDocument/2006/relationships/image" Target="../media/image226.png"/><Relationship Id="rId196" Type="http://schemas.openxmlformats.org/officeDocument/2006/relationships/customXml" Target="../ink/ink218.xml"/><Relationship Id="rId16" Type="http://schemas.openxmlformats.org/officeDocument/2006/relationships/tags" Target="../tags/tag39.xml"/><Relationship Id="rId37" Type="http://schemas.openxmlformats.org/officeDocument/2006/relationships/slideLayout" Target="../slideLayouts/slideLayout2.xml"/><Relationship Id="rId58" Type="http://schemas.openxmlformats.org/officeDocument/2006/relationships/customXml" Target="../ink/ink149.xml"/><Relationship Id="rId79" Type="http://schemas.openxmlformats.org/officeDocument/2006/relationships/image" Target="../media/image178.png"/><Relationship Id="rId102" Type="http://schemas.openxmlformats.org/officeDocument/2006/relationships/customXml" Target="../ink/ink171.xml"/><Relationship Id="rId123" Type="http://schemas.openxmlformats.org/officeDocument/2006/relationships/image" Target="../media/image200.png"/><Relationship Id="rId144" Type="http://schemas.openxmlformats.org/officeDocument/2006/relationships/customXml" Target="../ink/ink192.xml"/><Relationship Id="rId90" Type="http://schemas.openxmlformats.org/officeDocument/2006/relationships/customXml" Target="../ink/ink165.xml"/><Relationship Id="rId165" Type="http://schemas.openxmlformats.org/officeDocument/2006/relationships/image" Target="../media/image221.png"/><Relationship Id="rId186" Type="http://schemas.openxmlformats.org/officeDocument/2006/relationships/customXml" Target="../ink/ink213.xml"/><Relationship Id="rId27" Type="http://schemas.openxmlformats.org/officeDocument/2006/relationships/tags" Target="../tags/tag50.xml"/><Relationship Id="rId48" Type="http://schemas.openxmlformats.org/officeDocument/2006/relationships/customXml" Target="../ink/ink144.xml"/><Relationship Id="rId69" Type="http://schemas.openxmlformats.org/officeDocument/2006/relationships/image" Target="../media/image173.png"/><Relationship Id="rId113" Type="http://schemas.openxmlformats.org/officeDocument/2006/relationships/image" Target="../media/image195.png"/><Relationship Id="rId134" Type="http://schemas.openxmlformats.org/officeDocument/2006/relationships/customXml" Target="../ink/ink187.xml"/><Relationship Id="rId80" Type="http://schemas.openxmlformats.org/officeDocument/2006/relationships/customXml" Target="../ink/ink160.xml"/><Relationship Id="rId155" Type="http://schemas.openxmlformats.org/officeDocument/2006/relationships/image" Target="../media/image216.png"/><Relationship Id="rId176" Type="http://schemas.openxmlformats.org/officeDocument/2006/relationships/customXml" Target="../ink/ink208.xml"/><Relationship Id="rId197" Type="http://schemas.openxmlformats.org/officeDocument/2006/relationships/image" Target="../media/image236.png"/><Relationship Id="rId17" Type="http://schemas.openxmlformats.org/officeDocument/2006/relationships/tags" Target="../tags/tag40.xml"/><Relationship Id="rId38" Type="http://schemas.openxmlformats.org/officeDocument/2006/relationships/image" Target="../media/image157.png"/><Relationship Id="rId59" Type="http://schemas.openxmlformats.org/officeDocument/2006/relationships/image" Target="../media/image168.png"/><Relationship Id="rId103" Type="http://schemas.openxmlformats.org/officeDocument/2006/relationships/image" Target="../media/image190.png"/><Relationship Id="rId124" Type="http://schemas.openxmlformats.org/officeDocument/2006/relationships/customXml" Target="../ink/ink182.xml"/><Relationship Id="rId70" Type="http://schemas.openxmlformats.org/officeDocument/2006/relationships/customXml" Target="../ink/ink155.xml"/><Relationship Id="rId91" Type="http://schemas.openxmlformats.org/officeDocument/2006/relationships/image" Target="../media/image184.png"/><Relationship Id="rId145" Type="http://schemas.openxmlformats.org/officeDocument/2006/relationships/image" Target="../media/image211.png"/><Relationship Id="rId166" Type="http://schemas.openxmlformats.org/officeDocument/2006/relationships/customXml" Target="../ink/ink203.xml"/><Relationship Id="rId187" Type="http://schemas.openxmlformats.org/officeDocument/2006/relationships/image" Target="../media/image231.png"/><Relationship Id="rId1" Type="http://schemas.openxmlformats.org/officeDocument/2006/relationships/tags" Target="../tags/tag24.xml"/><Relationship Id="rId28" Type="http://schemas.openxmlformats.org/officeDocument/2006/relationships/tags" Target="../tags/tag51.xml"/><Relationship Id="rId49" Type="http://schemas.openxmlformats.org/officeDocument/2006/relationships/image" Target="../media/image163.png"/><Relationship Id="rId114" Type="http://schemas.openxmlformats.org/officeDocument/2006/relationships/customXml" Target="../ink/ink177.xml"/><Relationship Id="rId60" Type="http://schemas.openxmlformats.org/officeDocument/2006/relationships/customXml" Target="../ink/ink150.xml"/><Relationship Id="rId81" Type="http://schemas.openxmlformats.org/officeDocument/2006/relationships/image" Target="../media/image179.png"/><Relationship Id="rId135" Type="http://schemas.openxmlformats.org/officeDocument/2006/relationships/image" Target="../media/image206.png"/><Relationship Id="rId156" Type="http://schemas.openxmlformats.org/officeDocument/2006/relationships/customXml" Target="../ink/ink198.xml"/><Relationship Id="rId177" Type="http://schemas.openxmlformats.org/officeDocument/2006/relationships/image" Target="../media/image227.png"/><Relationship Id="rId198" Type="http://schemas.openxmlformats.org/officeDocument/2006/relationships/customXml" Target="../ink/ink219.xml"/><Relationship Id="rId18" Type="http://schemas.openxmlformats.org/officeDocument/2006/relationships/tags" Target="../tags/tag41.xml"/><Relationship Id="rId39" Type="http://schemas.openxmlformats.org/officeDocument/2006/relationships/image" Target="../media/image158.png"/><Relationship Id="rId50" Type="http://schemas.openxmlformats.org/officeDocument/2006/relationships/customXml" Target="../ink/ink145.xml"/><Relationship Id="rId104" Type="http://schemas.openxmlformats.org/officeDocument/2006/relationships/customXml" Target="../ink/ink172.xml"/><Relationship Id="rId125" Type="http://schemas.openxmlformats.org/officeDocument/2006/relationships/image" Target="../media/image201.png"/><Relationship Id="rId146" Type="http://schemas.openxmlformats.org/officeDocument/2006/relationships/customXml" Target="../ink/ink193.xml"/><Relationship Id="rId167" Type="http://schemas.openxmlformats.org/officeDocument/2006/relationships/image" Target="../media/image222.png"/><Relationship Id="rId188" Type="http://schemas.openxmlformats.org/officeDocument/2006/relationships/customXml" Target="../ink/ink21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png"/><Relationship Id="rId21" Type="http://schemas.openxmlformats.org/officeDocument/2006/relationships/customXml" Target="../ink/ink228.xml"/><Relationship Id="rId42" Type="http://schemas.openxmlformats.org/officeDocument/2006/relationships/image" Target="../media/image258.png"/><Relationship Id="rId47" Type="http://schemas.openxmlformats.org/officeDocument/2006/relationships/customXml" Target="../ink/ink241.xml"/><Relationship Id="rId63" Type="http://schemas.openxmlformats.org/officeDocument/2006/relationships/customXml" Target="../ink/ink249.xml"/><Relationship Id="rId68" Type="http://schemas.openxmlformats.org/officeDocument/2006/relationships/image" Target="../media/image271.png"/><Relationship Id="rId84" Type="http://schemas.openxmlformats.org/officeDocument/2006/relationships/image" Target="../media/image279.png"/><Relationship Id="rId89" Type="http://schemas.openxmlformats.org/officeDocument/2006/relationships/customXml" Target="../ink/ink262.xml"/><Relationship Id="rId16" Type="http://schemas.openxmlformats.org/officeDocument/2006/relationships/image" Target="../media/image245.png"/><Relationship Id="rId11" Type="http://schemas.openxmlformats.org/officeDocument/2006/relationships/customXml" Target="../ink/ink223.xml"/><Relationship Id="rId32" Type="http://schemas.openxmlformats.org/officeDocument/2006/relationships/image" Target="../media/image253.png"/><Relationship Id="rId37" Type="http://schemas.openxmlformats.org/officeDocument/2006/relationships/customXml" Target="../ink/ink236.xml"/><Relationship Id="rId53" Type="http://schemas.openxmlformats.org/officeDocument/2006/relationships/customXml" Target="../ink/ink244.xml"/><Relationship Id="rId58" Type="http://schemas.openxmlformats.org/officeDocument/2006/relationships/image" Target="../media/image266.png"/><Relationship Id="rId74" Type="http://schemas.openxmlformats.org/officeDocument/2006/relationships/image" Target="../media/image274.png"/><Relationship Id="rId79" Type="http://schemas.openxmlformats.org/officeDocument/2006/relationships/customXml" Target="../ink/ink257.xml"/><Relationship Id="rId5" Type="http://schemas.openxmlformats.org/officeDocument/2006/relationships/customXml" Target="../ink/ink220.xml"/><Relationship Id="rId90" Type="http://schemas.openxmlformats.org/officeDocument/2006/relationships/image" Target="../media/image282.png"/><Relationship Id="rId22" Type="http://schemas.openxmlformats.org/officeDocument/2006/relationships/image" Target="../media/image248.png"/><Relationship Id="rId27" Type="http://schemas.openxmlformats.org/officeDocument/2006/relationships/customXml" Target="../ink/ink231.xml"/><Relationship Id="rId43" Type="http://schemas.openxmlformats.org/officeDocument/2006/relationships/customXml" Target="../ink/ink239.xml"/><Relationship Id="rId48" Type="http://schemas.openxmlformats.org/officeDocument/2006/relationships/image" Target="../media/image261.png"/><Relationship Id="rId64" Type="http://schemas.openxmlformats.org/officeDocument/2006/relationships/image" Target="../media/image269.png"/><Relationship Id="rId69" Type="http://schemas.openxmlformats.org/officeDocument/2006/relationships/customXml" Target="../ink/ink252.xml"/><Relationship Id="rId8" Type="http://schemas.openxmlformats.org/officeDocument/2006/relationships/image" Target="../media/image241.png"/><Relationship Id="rId51" Type="http://schemas.openxmlformats.org/officeDocument/2006/relationships/customXml" Target="../ink/ink243.xml"/><Relationship Id="rId72" Type="http://schemas.openxmlformats.org/officeDocument/2006/relationships/image" Target="../media/image273.png"/><Relationship Id="rId80" Type="http://schemas.openxmlformats.org/officeDocument/2006/relationships/image" Target="../media/image277.png"/><Relationship Id="rId85" Type="http://schemas.openxmlformats.org/officeDocument/2006/relationships/customXml" Target="../ink/ink260.xml"/><Relationship Id="rId93" Type="http://schemas.openxmlformats.org/officeDocument/2006/relationships/customXml" Target="../ink/ink264.xml"/><Relationship Id="rId3" Type="http://schemas.openxmlformats.org/officeDocument/2006/relationships/image" Target="../media/image239.png"/><Relationship Id="rId12" Type="http://schemas.openxmlformats.org/officeDocument/2006/relationships/image" Target="../media/image243.png"/><Relationship Id="rId17" Type="http://schemas.openxmlformats.org/officeDocument/2006/relationships/customXml" Target="../ink/ink226.xml"/><Relationship Id="rId25" Type="http://schemas.openxmlformats.org/officeDocument/2006/relationships/customXml" Target="../ink/ink230.xml"/><Relationship Id="rId33" Type="http://schemas.openxmlformats.org/officeDocument/2006/relationships/customXml" Target="../ink/ink234.xml"/><Relationship Id="rId38" Type="http://schemas.openxmlformats.org/officeDocument/2006/relationships/image" Target="../media/image256.png"/><Relationship Id="rId46" Type="http://schemas.openxmlformats.org/officeDocument/2006/relationships/image" Target="../media/image260.png"/><Relationship Id="rId59" Type="http://schemas.openxmlformats.org/officeDocument/2006/relationships/customXml" Target="../ink/ink247.xml"/><Relationship Id="rId67" Type="http://schemas.openxmlformats.org/officeDocument/2006/relationships/customXml" Target="../ink/ink251.xml"/><Relationship Id="rId20" Type="http://schemas.openxmlformats.org/officeDocument/2006/relationships/image" Target="../media/image247.png"/><Relationship Id="rId41" Type="http://schemas.openxmlformats.org/officeDocument/2006/relationships/customXml" Target="../ink/ink238.xml"/><Relationship Id="rId54" Type="http://schemas.openxmlformats.org/officeDocument/2006/relationships/image" Target="../media/image264.png"/><Relationship Id="rId62" Type="http://schemas.openxmlformats.org/officeDocument/2006/relationships/image" Target="../media/image268.png"/><Relationship Id="rId70" Type="http://schemas.openxmlformats.org/officeDocument/2006/relationships/image" Target="../media/image272.png"/><Relationship Id="rId75" Type="http://schemas.openxmlformats.org/officeDocument/2006/relationships/customXml" Target="../ink/ink255.xml"/><Relationship Id="rId83" Type="http://schemas.openxmlformats.org/officeDocument/2006/relationships/customXml" Target="../ink/ink259.xml"/><Relationship Id="rId88" Type="http://schemas.openxmlformats.org/officeDocument/2006/relationships/image" Target="../media/image281.png"/><Relationship Id="rId91" Type="http://schemas.openxmlformats.org/officeDocument/2006/relationships/customXml" Target="../ink/ink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5" Type="http://schemas.openxmlformats.org/officeDocument/2006/relationships/customXml" Target="../ink/ink225.xml"/><Relationship Id="rId23" Type="http://schemas.openxmlformats.org/officeDocument/2006/relationships/customXml" Target="../ink/ink229.xml"/><Relationship Id="rId28" Type="http://schemas.openxmlformats.org/officeDocument/2006/relationships/image" Target="../media/image251.png"/><Relationship Id="rId36" Type="http://schemas.openxmlformats.org/officeDocument/2006/relationships/image" Target="../media/image255.png"/><Relationship Id="rId49" Type="http://schemas.openxmlformats.org/officeDocument/2006/relationships/customXml" Target="../ink/ink242.xml"/><Relationship Id="rId57" Type="http://schemas.openxmlformats.org/officeDocument/2006/relationships/customXml" Target="../ink/ink246.xml"/><Relationship Id="rId10" Type="http://schemas.openxmlformats.org/officeDocument/2006/relationships/image" Target="../media/image242.png"/><Relationship Id="rId31" Type="http://schemas.openxmlformats.org/officeDocument/2006/relationships/customXml" Target="../ink/ink233.xml"/><Relationship Id="rId44" Type="http://schemas.openxmlformats.org/officeDocument/2006/relationships/image" Target="../media/image259.png"/><Relationship Id="rId52" Type="http://schemas.openxmlformats.org/officeDocument/2006/relationships/image" Target="../media/image263.png"/><Relationship Id="rId60" Type="http://schemas.openxmlformats.org/officeDocument/2006/relationships/image" Target="../media/image267.png"/><Relationship Id="rId65" Type="http://schemas.openxmlformats.org/officeDocument/2006/relationships/customXml" Target="../ink/ink250.xml"/><Relationship Id="rId73" Type="http://schemas.openxmlformats.org/officeDocument/2006/relationships/customXml" Target="../ink/ink254.xml"/><Relationship Id="rId78" Type="http://schemas.openxmlformats.org/officeDocument/2006/relationships/image" Target="../media/image276.png"/><Relationship Id="rId81" Type="http://schemas.openxmlformats.org/officeDocument/2006/relationships/customXml" Target="../ink/ink258.xml"/><Relationship Id="rId86" Type="http://schemas.openxmlformats.org/officeDocument/2006/relationships/image" Target="../media/image280.png"/><Relationship Id="rId94" Type="http://schemas.openxmlformats.org/officeDocument/2006/relationships/image" Target="../media/image284.png"/><Relationship Id="rId4" Type="http://schemas.openxmlformats.org/officeDocument/2006/relationships/image" Target="../media/image135.png"/><Relationship Id="rId9" Type="http://schemas.openxmlformats.org/officeDocument/2006/relationships/customXml" Target="../ink/ink222.xml"/><Relationship Id="rId13" Type="http://schemas.openxmlformats.org/officeDocument/2006/relationships/customXml" Target="../ink/ink224.xml"/><Relationship Id="rId18" Type="http://schemas.openxmlformats.org/officeDocument/2006/relationships/image" Target="../media/image246.png"/><Relationship Id="rId39" Type="http://schemas.openxmlformats.org/officeDocument/2006/relationships/customXml" Target="../ink/ink237.xml"/><Relationship Id="rId34" Type="http://schemas.openxmlformats.org/officeDocument/2006/relationships/image" Target="../media/image254.png"/><Relationship Id="rId50" Type="http://schemas.openxmlformats.org/officeDocument/2006/relationships/image" Target="../media/image262.png"/><Relationship Id="rId55" Type="http://schemas.openxmlformats.org/officeDocument/2006/relationships/customXml" Target="../ink/ink245.xml"/><Relationship Id="rId76" Type="http://schemas.openxmlformats.org/officeDocument/2006/relationships/image" Target="../media/image275.png"/><Relationship Id="rId7" Type="http://schemas.openxmlformats.org/officeDocument/2006/relationships/customXml" Target="../ink/ink221.xml"/><Relationship Id="rId71" Type="http://schemas.openxmlformats.org/officeDocument/2006/relationships/customXml" Target="../ink/ink253.xml"/><Relationship Id="rId92" Type="http://schemas.openxmlformats.org/officeDocument/2006/relationships/image" Target="../media/image283.png"/><Relationship Id="rId2" Type="http://schemas.openxmlformats.org/officeDocument/2006/relationships/image" Target="../media/image238.png"/><Relationship Id="rId29" Type="http://schemas.openxmlformats.org/officeDocument/2006/relationships/customXml" Target="../ink/ink232.xml"/><Relationship Id="rId24" Type="http://schemas.openxmlformats.org/officeDocument/2006/relationships/image" Target="../media/image249.png"/><Relationship Id="rId40" Type="http://schemas.openxmlformats.org/officeDocument/2006/relationships/image" Target="../media/image257.png"/><Relationship Id="rId45" Type="http://schemas.openxmlformats.org/officeDocument/2006/relationships/customXml" Target="../ink/ink240.xml"/><Relationship Id="rId66" Type="http://schemas.openxmlformats.org/officeDocument/2006/relationships/image" Target="../media/image270.png"/><Relationship Id="rId87" Type="http://schemas.openxmlformats.org/officeDocument/2006/relationships/customXml" Target="../ink/ink261.xml"/><Relationship Id="rId61" Type="http://schemas.openxmlformats.org/officeDocument/2006/relationships/customXml" Target="../ink/ink248.xml"/><Relationship Id="rId82" Type="http://schemas.openxmlformats.org/officeDocument/2006/relationships/image" Target="../media/image278.png"/><Relationship Id="rId19" Type="http://schemas.openxmlformats.org/officeDocument/2006/relationships/customXml" Target="../ink/ink227.xml"/><Relationship Id="rId14" Type="http://schemas.openxmlformats.org/officeDocument/2006/relationships/image" Target="../media/image244.png"/><Relationship Id="rId30" Type="http://schemas.openxmlformats.org/officeDocument/2006/relationships/image" Target="../media/image252.png"/><Relationship Id="rId35" Type="http://schemas.openxmlformats.org/officeDocument/2006/relationships/customXml" Target="../ink/ink235.xml"/><Relationship Id="rId56" Type="http://schemas.openxmlformats.org/officeDocument/2006/relationships/image" Target="../media/image265.png"/><Relationship Id="rId77" Type="http://schemas.openxmlformats.org/officeDocument/2006/relationships/customXml" Target="../ink/ink256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2.png"/><Relationship Id="rId21" Type="http://schemas.openxmlformats.org/officeDocument/2006/relationships/image" Target="../media/image295.png"/><Relationship Id="rId63" Type="http://schemas.openxmlformats.org/officeDocument/2006/relationships/image" Target="../media/image316.png"/><Relationship Id="rId159" Type="http://schemas.openxmlformats.org/officeDocument/2006/relationships/image" Target="../media/image363.png"/><Relationship Id="rId170" Type="http://schemas.openxmlformats.org/officeDocument/2006/relationships/customXml" Target="../ink/ink347.xml"/><Relationship Id="rId226" Type="http://schemas.openxmlformats.org/officeDocument/2006/relationships/customXml" Target="../ink/ink375.xml"/><Relationship Id="rId107" Type="http://schemas.openxmlformats.org/officeDocument/2006/relationships/image" Target="../media/image338.png"/><Relationship Id="rId11" Type="http://schemas.openxmlformats.org/officeDocument/2006/relationships/image" Target="../media/image290.png"/><Relationship Id="rId32" Type="http://schemas.openxmlformats.org/officeDocument/2006/relationships/customXml" Target="../ink/ink278.xml"/><Relationship Id="rId53" Type="http://schemas.openxmlformats.org/officeDocument/2006/relationships/image" Target="../media/image311.png"/><Relationship Id="rId74" Type="http://schemas.openxmlformats.org/officeDocument/2006/relationships/customXml" Target="../ink/ink299.xml"/><Relationship Id="rId128" Type="http://schemas.openxmlformats.org/officeDocument/2006/relationships/customXml" Target="../ink/ink326.xml"/><Relationship Id="rId149" Type="http://schemas.openxmlformats.org/officeDocument/2006/relationships/image" Target="../media/image358.png"/><Relationship Id="rId5" Type="http://schemas.openxmlformats.org/officeDocument/2006/relationships/image" Target="../media/image2.png"/><Relationship Id="rId95" Type="http://schemas.openxmlformats.org/officeDocument/2006/relationships/image" Target="../media/image332.png"/><Relationship Id="rId160" Type="http://schemas.openxmlformats.org/officeDocument/2006/relationships/customXml" Target="../ink/ink342.xml"/><Relationship Id="rId181" Type="http://schemas.openxmlformats.org/officeDocument/2006/relationships/image" Target="../media/image374.png"/><Relationship Id="rId216" Type="http://schemas.openxmlformats.org/officeDocument/2006/relationships/customXml" Target="../ink/ink370.xml"/><Relationship Id="rId237" Type="http://schemas.openxmlformats.org/officeDocument/2006/relationships/image" Target="../media/image402.png"/><Relationship Id="rId258" Type="http://schemas.openxmlformats.org/officeDocument/2006/relationships/customXml" Target="../ink/ink391.xml"/><Relationship Id="rId22" Type="http://schemas.openxmlformats.org/officeDocument/2006/relationships/customXml" Target="../ink/ink273.xml"/><Relationship Id="rId43" Type="http://schemas.openxmlformats.org/officeDocument/2006/relationships/image" Target="../media/image306.png"/><Relationship Id="rId64" Type="http://schemas.openxmlformats.org/officeDocument/2006/relationships/customXml" Target="../ink/ink294.xml"/><Relationship Id="rId118" Type="http://schemas.openxmlformats.org/officeDocument/2006/relationships/customXml" Target="../ink/ink321.xml"/><Relationship Id="rId139" Type="http://schemas.openxmlformats.org/officeDocument/2006/relationships/image" Target="../media/image353.png"/><Relationship Id="rId85" Type="http://schemas.openxmlformats.org/officeDocument/2006/relationships/image" Target="../media/image327.png"/><Relationship Id="rId150" Type="http://schemas.openxmlformats.org/officeDocument/2006/relationships/customXml" Target="../ink/ink337.xml"/><Relationship Id="rId171" Type="http://schemas.openxmlformats.org/officeDocument/2006/relationships/image" Target="../media/image369.png"/><Relationship Id="rId192" Type="http://schemas.openxmlformats.org/officeDocument/2006/relationships/customXml" Target="../ink/ink358.xml"/><Relationship Id="rId206" Type="http://schemas.openxmlformats.org/officeDocument/2006/relationships/customXml" Target="../ink/ink365.xml"/><Relationship Id="rId227" Type="http://schemas.openxmlformats.org/officeDocument/2006/relationships/image" Target="../media/image397.png"/><Relationship Id="rId248" Type="http://schemas.openxmlformats.org/officeDocument/2006/relationships/customXml" Target="../ink/ink386.xml"/><Relationship Id="rId12" Type="http://schemas.openxmlformats.org/officeDocument/2006/relationships/customXml" Target="../ink/ink268.xml"/><Relationship Id="rId33" Type="http://schemas.openxmlformats.org/officeDocument/2006/relationships/image" Target="../media/image301.png"/><Relationship Id="rId108" Type="http://schemas.openxmlformats.org/officeDocument/2006/relationships/customXml" Target="../ink/ink316.xml"/><Relationship Id="rId129" Type="http://schemas.openxmlformats.org/officeDocument/2006/relationships/image" Target="../media/image348.png"/><Relationship Id="rId54" Type="http://schemas.openxmlformats.org/officeDocument/2006/relationships/customXml" Target="../ink/ink289.xml"/><Relationship Id="rId75" Type="http://schemas.openxmlformats.org/officeDocument/2006/relationships/image" Target="../media/image322.png"/><Relationship Id="rId96" Type="http://schemas.openxmlformats.org/officeDocument/2006/relationships/customXml" Target="../ink/ink310.xml"/><Relationship Id="rId140" Type="http://schemas.openxmlformats.org/officeDocument/2006/relationships/customXml" Target="../ink/ink332.xml"/><Relationship Id="rId161" Type="http://schemas.openxmlformats.org/officeDocument/2006/relationships/image" Target="../media/image364.png"/><Relationship Id="rId182" Type="http://schemas.openxmlformats.org/officeDocument/2006/relationships/customXml" Target="../ink/ink353.xml"/><Relationship Id="rId217" Type="http://schemas.openxmlformats.org/officeDocument/2006/relationships/image" Target="../media/image392.png"/><Relationship Id="rId6" Type="http://schemas.openxmlformats.org/officeDocument/2006/relationships/image" Target="../media/image287.png"/><Relationship Id="rId238" Type="http://schemas.openxmlformats.org/officeDocument/2006/relationships/customXml" Target="../ink/ink381.xml"/><Relationship Id="rId259" Type="http://schemas.openxmlformats.org/officeDocument/2006/relationships/image" Target="../media/image413.png"/><Relationship Id="rId23" Type="http://schemas.openxmlformats.org/officeDocument/2006/relationships/image" Target="../media/image296.png"/><Relationship Id="rId119" Type="http://schemas.openxmlformats.org/officeDocument/2006/relationships/image" Target="../media/image343.png"/><Relationship Id="rId44" Type="http://schemas.openxmlformats.org/officeDocument/2006/relationships/customXml" Target="../ink/ink284.xml"/><Relationship Id="rId65" Type="http://schemas.openxmlformats.org/officeDocument/2006/relationships/image" Target="../media/image317.png"/><Relationship Id="rId86" Type="http://schemas.openxmlformats.org/officeDocument/2006/relationships/customXml" Target="../ink/ink305.xml"/><Relationship Id="rId130" Type="http://schemas.openxmlformats.org/officeDocument/2006/relationships/customXml" Target="../ink/ink327.xml"/><Relationship Id="rId151" Type="http://schemas.openxmlformats.org/officeDocument/2006/relationships/image" Target="../media/image359.png"/><Relationship Id="rId172" Type="http://schemas.openxmlformats.org/officeDocument/2006/relationships/customXml" Target="../ink/ink348.xml"/><Relationship Id="rId193" Type="http://schemas.openxmlformats.org/officeDocument/2006/relationships/image" Target="../media/image380.png"/><Relationship Id="rId207" Type="http://schemas.openxmlformats.org/officeDocument/2006/relationships/image" Target="../media/image387.png"/><Relationship Id="rId228" Type="http://schemas.openxmlformats.org/officeDocument/2006/relationships/customXml" Target="../ink/ink376.xml"/><Relationship Id="rId249" Type="http://schemas.openxmlformats.org/officeDocument/2006/relationships/image" Target="../media/image408.png"/><Relationship Id="rId13" Type="http://schemas.openxmlformats.org/officeDocument/2006/relationships/image" Target="../media/image291.png"/><Relationship Id="rId109" Type="http://schemas.openxmlformats.org/officeDocument/2006/relationships/image" Target="../media/image339.png"/><Relationship Id="rId260" Type="http://schemas.openxmlformats.org/officeDocument/2006/relationships/customXml" Target="../ink/ink392.xml"/><Relationship Id="rId34" Type="http://schemas.openxmlformats.org/officeDocument/2006/relationships/customXml" Target="../ink/ink279.xml"/><Relationship Id="rId55" Type="http://schemas.openxmlformats.org/officeDocument/2006/relationships/image" Target="../media/image312.png"/><Relationship Id="rId76" Type="http://schemas.openxmlformats.org/officeDocument/2006/relationships/customXml" Target="../ink/ink300.xml"/><Relationship Id="rId97" Type="http://schemas.openxmlformats.org/officeDocument/2006/relationships/image" Target="../media/image333.png"/><Relationship Id="rId120" Type="http://schemas.openxmlformats.org/officeDocument/2006/relationships/customXml" Target="../ink/ink322.xml"/><Relationship Id="rId141" Type="http://schemas.openxmlformats.org/officeDocument/2006/relationships/image" Target="../media/image354.png"/><Relationship Id="rId7" Type="http://schemas.openxmlformats.org/officeDocument/2006/relationships/image" Target="../media/image288.png"/><Relationship Id="rId162" Type="http://schemas.openxmlformats.org/officeDocument/2006/relationships/customXml" Target="../ink/ink343.xml"/><Relationship Id="rId183" Type="http://schemas.openxmlformats.org/officeDocument/2006/relationships/image" Target="../media/image375.png"/><Relationship Id="rId218" Type="http://schemas.openxmlformats.org/officeDocument/2006/relationships/customXml" Target="../ink/ink371.xml"/><Relationship Id="rId239" Type="http://schemas.openxmlformats.org/officeDocument/2006/relationships/image" Target="../media/image403.png"/><Relationship Id="rId250" Type="http://schemas.openxmlformats.org/officeDocument/2006/relationships/customXml" Target="../ink/ink387.xml"/><Relationship Id="rId24" Type="http://schemas.openxmlformats.org/officeDocument/2006/relationships/customXml" Target="../ink/ink274.xml"/><Relationship Id="rId45" Type="http://schemas.openxmlformats.org/officeDocument/2006/relationships/image" Target="../media/image307.png"/><Relationship Id="rId66" Type="http://schemas.openxmlformats.org/officeDocument/2006/relationships/customXml" Target="../ink/ink295.xml"/><Relationship Id="rId87" Type="http://schemas.openxmlformats.org/officeDocument/2006/relationships/image" Target="../media/image328.png"/><Relationship Id="rId110" Type="http://schemas.openxmlformats.org/officeDocument/2006/relationships/customXml" Target="../ink/ink317.xml"/><Relationship Id="rId131" Type="http://schemas.openxmlformats.org/officeDocument/2006/relationships/image" Target="../media/image349.png"/><Relationship Id="rId152" Type="http://schemas.openxmlformats.org/officeDocument/2006/relationships/customXml" Target="../ink/ink338.xml"/><Relationship Id="rId173" Type="http://schemas.openxmlformats.org/officeDocument/2006/relationships/image" Target="../media/image370.png"/><Relationship Id="rId194" Type="http://schemas.openxmlformats.org/officeDocument/2006/relationships/customXml" Target="../ink/ink359.xml"/><Relationship Id="rId208" Type="http://schemas.openxmlformats.org/officeDocument/2006/relationships/customXml" Target="../ink/ink366.xml"/><Relationship Id="rId229" Type="http://schemas.openxmlformats.org/officeDocument/2006/relationships/image" Target="../media/image398.png"/><Relationship Id="rId240" Type="http://schemas.openxmlformats.org/officeDocument/2006/relationships/customXml" Target="../ink/ink382.xml"/><Relationship Id="rId261" Type="http://schemas.openxmlformats.org/officeDocument/2006/relationships/image" Target="../media/image414.png"/><Relationship Id="rId14" Type="http://schemas.openxmlformats.org/officeDocument/2006/relationships/customXml" Target="../ink/ink269.xml"/><Relationship Id="rId35" Type="http://schemas.openxmlformats.org/officeDocument/2006/relationships/image" Target="../media/image302.png"/><Relationship Id="rId56" Type="http://schemas.openxmlformats.org/officeDocument/2006/relationships/customXml" Target="../ink/ink290.xml"/><Relationship Id="rId77" Type="http://schemas.openxmlformats.org/officeDocument/2006/relationships/image" Target="../media/image323.png"/><Relationship Id="rId100" Type="http://schemas.openxmlformats.org/officeDocument/2006/relationships/customXml" Target="../ink/ink312.xml"/><Relationship Id="rId8" Type="http://schemas.openxmlformats.org/officeDocument/2006/relationships/customXml" Target="../ink/ink266.xml"/><Relationship Id="rId98" Type="http://schemas.openxmlformats.org/officeDocument/2006/relationships/customXml" Target="../ink/ink311.xml"/><Relationship Id="rId121" Type="http://schemas.openxmlformats.org/officeDocument/2006/relationships/image" Target="../media/image344.png"/><Relationship Id="rId142" Type="http://schemas.openxmlformats.org/officeDocument/2006/relationships/customXml" Target="../ink/ink333.xml"/><Relationship Id="rId163" Type="http://schemas.openxmlformats.org/officeDocument/2006/relationships/image" Target="../media/image365.png"/><Relationship Id="rId184" Type="http://schemas.openxmlformats.org/officeDocument/2006/relationships/customXml" Target="../ink/ink354.xml"/><Relationship Id="rId219" Type="http://schemas.openxmlformats.org/officeDocument/2006/relationships/image" Target="../media/image393.png"/><Relationship Id="rId230" Type="http://schemas.openxmlformats.org/officeDocument/2006/relationships/customXml" Target="../ink/ink377.xml"/><Relationship Id="rId251" Type="http://schemas.openxmlformats.org/officeDocument/2006/relationships/image" Target="../media/image409.png"/><Relationship Id="rId25" Type="http://schemas.openxmlformats.org/officeDocument/2006/relationships/image" Target="../media/image297.png"/><Relationship Id="rId46" Type="http://schemas.openxmlformats.org/officeDocument/2006/relationships/customXml" Target="../ink/ink285.xml"/><Relationship Id="rId67" Type="http://schemas.openxmlformats.org/officeDocument/2006/relationships/image" Target="../media/image318.png"/><Relationship Id="rId88" Type="http://schemas.openxmlformats.org/officeDocument/2006/relationships/customXml" Target="../ink/ink306.xml"/><Relationship Id="rId111" Type="http://schemas.openxmlformats.org/officeDocument/2006/relationships/image" Target="../media/image340.png"/><Relationship Id="rId132" Type="http://schemas.openxmlformats.org/officeDocument/2006/relationships/customXml" Target="../ink/ink328.xml"/><Relationship Id="rId153" Type="http://schemas.openxmlformats.org/officeDocument/2006/relationships/image" Target="../media/image360.png"/><Relationship Id="rId174" Type="http://schemas.openxmlformats.org/officeDocument/2006/relationships/customXml" Target="../ink/ink349.xml"/><Relationship Id="rId195" Type="http://schemas.openxmlformats.org/officeDocument/2006/relationships/image" Target="../media/image381.png"/><Relationship Id="rId209" Type="http://schemas.openxmlformats.org/officeDocument/2006/relationships/image" Target="../media/image388.png"/><Relationship Id="rId220" Type="http://schemas.openxmlformats.org/officeDocument/2006/relationships/customXml" Target="../ink/ink372.xml"/><Relationship Id="rId241" Type="http://schemas.openxmlformats.org/officeDocument/2006/relationships/image" Target="../media/image404.png"/><Relationship Id="rId15" Type="http://schemas.openxmlformats.org/officeDocument/2006/relationships/image" Target="../media/image292.png"/><Relationship Id="rId36" Type="http://schemas.openxmlformats.org/officeDocument/2006/relationships/customXml" Target="../ink/ink280.xml"/><Relationship Id="rId57" Type="http://schemas.openxmlformats.org/officeDocument/2006/relationships/image" Target="../media/image313.png"/><Relationship Id="rId262" Type="http://schemas.openxmlformats.org/officeDocument/2006/relationships/customXml" Target="../ink/ink393.xml"/><Relationship Id="rId78" Type="http://schemas.openxmlformats.org/officeDocument/2006/relationships/customXml" Target="../ink/ink301.xml"/><Relationship Id="rId99" Type="http://schemas.openxmlformats.org/officeDocument/2006/relationships/image" Target="../media/image334.png"/><Relationship Id="rId101" Type="http://schemas.openxmlformats.org/officeDocument/2006/relationships/image" Target="../media/image335.png"/><Relationship Id="rId122" Type="http://schemas.openxmlformats.org/officeDocument/2006/relationships/customXml" Target="../ink/ink323.xml"/><Relationship Id="rId143" Type="http://schemas.openxmlformats.org/officeDocument/2006/relationships/image" Target="../media/image355.png"/><Relationship Id="rId164" Type="http://schemas.openxmlformats.org/officeDocument/2006/relationships/customXml" Target="../ink/ink344.xml"/><Relationship Id="rId185" Type="http://schemas.openxmlformats.org/officeDocument/2006/relationships/image" Target="../media/image376.png"/><Relationship Id="rId9" Type="http://schemas.openxmlformats.org/officeDocument/2006/relationships/image" Target="../media/image289.png"/><Relationship Id="rId210" Type="http://schemas.openxmlformats.org/officeDocument/2006/relationships/customXml" Target="../ink/ink367.xml"/><Relationship Id="rId26" Type="http://schemas.openxmlformats.org/officeDocument/2006/relationships/customXml" Target="../ink/ink275.xml"/><Relationship Id="rId231" Type="http://schemas.openxmlformats.org/officeDocument/2006/relationships/image" Target="../media/image399.png"/><Relationship Id="rId252" Type="http://schemas.openxmlformats.org/officeDocument/2006/relationships/customXml" Target="../ink/ink388.xml"/><Relationship Id="rId47" Type="http://schemas.openxmlformats.org/officeDocument/2006/relationships/image" Target="../media/image308.png"/><Relationship Id="rId68" Type="http://schemas.openxmlformats.org/officeDocument/2006/relationships/customXml" Target="../ink/ink296.xml"/><Relationship Id="rId89" Type="http://schemas.openxmlformats.org/officeDocument/2006/relationships/image" Target="../media/image329.png"/><Relationship Id="rId112" Type="http://schemas.openxmlformats.org/officeDocument/2006/relationships/customXml" Target="../ink/ink318.xml"/><Relationship Id="rId133" Type="http://schemas.openxmlformats.org/officeDocument/2006/relationships/image" Target="../media/image350.png"/><Relationship Id="rId154" Type="http://schemas.openxmlformats.org/officeDocument/2006/relationships/customXml" Target="../ink/ink339.xml"/><Relationship Id="rId175" Type="http://schemas.openxmlformats.org/officeDocument/2006/relationships/image" Target="../media/image371.png"/><Relationship Id="rId196" Type="http://schemas.openxmlformats.org/officeDocument/2006/relationships/customXml" Target="../ink/ink360.xml"/><Relationship Id="rId200" Type="http://schemas.openxmlformats.org/officeDocument/2006/relationships/customXml" Target="../ink/ink362.xml"/><Relationship Id="rId16" Type="http://schemas.openxmlformats.org/officeDocument/2006/relationships/customXml" Target="../ink/ink270.xml"/><Relationship Id="rId221" Type="http://schemas.openxmlformats.org/officeDocument/2006/relationships/image" Target="../media/image394.png"/><Relationship Id="rId242" Type="http://schemas.openxmlformats.org/officeDocument/2006/relationships/customXml" Target="../ink/ink383.xml"/><Relationship Id="rId263" Type="http://schemas.openxmlformats.org/officeDocument/2006/relationships/image" Target="../media/image415.png"/><Relationship Id="rId37" Type="http://schemas.openxmlformats.org/officeDocument/2006/relationships/image" Target="../media/image303.png"/><Relationship Id="rId58" Type="http://schemas.openxmlformats.org/officeDocument/2006/relationships/customXml" Target="../ink/ink291.xml"/><Relationship Id="rId79" Type="http://schemas.openxmlformats.org/officeDocument/2006/relationships/image" Target="../media/image324.png"/><Relationship Id="rId102" Type="http://schemas.openxmlformats.org/officeDocument/2006/relationships/customXml" Target="../ink/ink313.xml"/><Relationship Id="rId123" Type="http://schemas.openxmlformats.org/officeDocument/2006/relationships/image" Target="../media/image345.png"/><Relationship Id="rId144" Type="http://schemas.openxmlformats.org/officeDocument/2006/relationships/customXml" Target="../ink/ink334.xml"/><Relationship Id="rId90" Type="http://schemas.openxmlformats.org/officeDocument/2006/relationships/customXml" Target="../ink/ink307.xml"/><Relationship Id="rId165" Type="http://schemas.openxmlformats.org/officeDocument/2006/relationships/image" Target="../media/image366.png"/><Relationship Id="rId186" Type="http://schemas.openxmlformats.org/officeDocument/2006/relationships/customXml" Target="../ink/ink355.xml"/><Relationship Id="rId211" Type="http://schemas.openxmlformats.org/officeDocument/2006/relationships/image" Target="../media/image389.png"/><Relationship Id="rId232" Type="http://schemas.openxmlformats.org/officeDocument/2006/relationships/customXml" Target="../ink/ink378.xml"/><Relationship Id="rId253" Type="http://schemas.openxmlformats.org/officeDocument/2006/relationships/image" Target="../media/image410.png"/><Relationship Id="rId27" Type="http://schemas.openxmlformats.org/officeDocument/2006/relationships/image" Target="../media/image298.png"/><Relationship Id="rId48" Type="http://schemas.openxmlformats.org/officeDocument/2006/relationships/customXml" Target="../ink/ink286.xml"/><Relationship Id="rId69" Type="http://schemas.openxmlformats.org/officeDocument/2006/relationships/image" Target="../media/image319.png"/><Relationship Id="rId113" Type="http://schemas.openxmlformats.org/officeDocument/2006/relationships/image" Target="../media/image66.png"/><Relationship Id="rId134" Type="http://schemas.openxmlformats.org/officeDocument/2006/relationships/customXml" Target="../ink/ink329.xml"/><Relationship Id="rId80" Type="http://schemas.openxmlformats.org/officeDocument/2006/relationships/customXml" Target="../ink/ink302.xml"/><Relationship Id="rId155" Type="http://schemas.openxmlformats.org/officeDocument/2006/relationships/image" Target="../media/image361.png"/><Relationship Id="rId176" Type="http://schemas.openxmlformats.org/officeDocument/2006/relationships/customXml" Target="../ink/ink350.xml"/><Relationship Id="rId197" Type="http://schemas.openxmlformats.org/officeDocument/2006/relationships/image" Target="../media/image382.png"/><Relationship Id="rId201" Type="http://schemas.openxmlformats.org/officeDocument/2006/relationships/image" Target="../media/image384.png"/><Relationship Id="rId222" Type="http://schemas.openxmlformats.org/officeDocument/2006/relationships/customXml" Target="../ink/ink373.xml"/><Relationship Id="rId243" Type="http://schemas.openxmlformats.org/officeDocument/2006/relationships/image" Target="../media/image405.png"/><Relationship Id="rId264" Type="http://schemas.openxmlformats.org/officeDocument/2006/relationships/customXml" Target="../ink/ink394.xml"/><Relationship Id="rId17" Type="http://schemas.openxmlformats.org/officeDocument/2006/relationships/image" Target="../media/image293.png"/><Relationship Id="rId38" Type="http://schemas.openxmlformats.org/officeDocument/2006/relationships/customXml" Target="../ink/ink281.xml"/><Relationship Id="rId59" Type="http://schemas.openxmlformats.org/officeDocument/2006/relationships/image" Target="../media/image314.png"/><Relationship Id="rId103" Type="http://schemas.openxmlformats.org/officeDocument/2006/relationships/image" Target="../media/image336.png"/><Relationship Id="rId124" Type="http://schemas.openxmlformats.org/officeDocument/2006/relationships/customXml" Target="../ink/ink324.xml"/><Relationship Id="rId70" Type="http://schemas.openxmlformats.org/officeDocument/2006/relationships/customXml" Target="../ink/ink297.xml"/><Relationship Id="rId91" Type="http://schemas.openxmlformats.org/officeDocument/2006/relationships/image" Target="../media/image330.png"/><Relationship Id="rId145" Type="http://schemas.openxmlformats.org/officeDocument/2006/relationships/image" Target="../media/image356.png"/><Relationship Id="rId166" Type="http://schemas.openxmlformats.org/officeDocument/2006/relationships/customXml" Target="../ink/ink345.xml"/><Relationship Id="rId187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68.xml"/><Relationship Id="rId233" Type="http://schemas.openxmlformats.org/officeDocument/2006/relationships/image" Target="../media/image400.png"/><Relationship Id="rId254" Type="http://schemas.openxmlformats.org/officeDocument/2006/relationships/customXml" Target="../ink/ink389.xml"/><Relationship Id="rId28" Type="http://schemas.openxmlformats.org/officeDocument/2006/relationships/customXml" Target="../ink/ink276.xml"/><Relationship Id="rId49" Type="http://schemas.openxmlformats.org/officeDocument/2006/relationships/image" Target="../media/image309.png"/><Relationship Id="rId114" Type="http://schemas.openxmlformats.org/officeDocument/2006/relationships/customXml" Target="../ink/ink319.xml"/><Relationship Id="rId60" Type="http://schemas.openxmlformats.org/officeDocument/2006/relationships/customXml" Target="../ink/ink292.xml"/><Relationship Id="rId81" Type="http://schemas.openxmlformats.org/officeDocument/2006/relationships/image" Target="../media/image325.png"/><Relationship Id="rId135" Type="http://schemas.openxmlformats.org/officeDocument/2006/relationships/image" Target="../media/image351.png"/><Relationship Id="rId156" Type="http://schemas.openxmlformats.org/officeDocument/2006/relationships/customXml" Target="../ink/ink340.xml"/><Relationship Id="rId177" Type="http://schemas.openxmlformats.org/officeDocument/2006/relationships/image" Target="../media/image372.png"/><Relationship Id="rId198" Type="http://schemas.openxmlformats.org/officeDocument/2006/relationships/customXml" Target="../ink/ink361.xml"/><Relationship Id="rId202" Type="http://schemas.openxmlformats.org/officeDocument/2006/relationships/customXml" Target="../ink/ink363.xml"/><Relationship Id="rId223" Type="http://schemas.openxmlformats.org/officeDocument/2006/relationships/image" Target="../media/image395.png"/><Relationship Id="rId244" Type="http://schemas.openxmlformats.org/officeDocument/2006/relationships/customXml" Target="../ink/ink384.xml"/><Relationship Id="rId18" Type="http://schemas.openxmlformats.org/officeDocument/2006/relationships/customXml" Target="../ink/ink271.xml"/><Relationship Id="rId39" Type="http://schemas.openxmlformats.org/officeDocument/2006/relationships/image" Target="../media/image304.png"/><Relationship Id="rId265" Type="http://schemas.openxmlformats.org/officeDocument/2006/relationships/image" Target="../media/image416.png"/><Relationship Id="rId50" Type="http://schemas.openxmlformats.org/officeDocument/2006/relationships/customXml" Target="../ink/ink287.xml"/><Relationship Id="rId104" Type="http://schemas.openxmlformats.org/officeDocument/2006/relationships/customXml" Target="../ink/ink314.xml"/><Relationship Id="rId125" Type="http://schemas.openxmlformats.org/officeDocument/2006/relationships/image" Target="../media/image346.png"/><Relationship Id="rId146" Type="http://schemas.openxmlformats.org/officeDocument/2006/relationships/customXml" Target="../ink/ink335.xml"/><Relationship Id="rId167" Type="http://schemas.openxmlformats.org/officeDocument/2006/relationships/image" Target="../media/image367.png"/><Relationship Id="rId188" Type="http://schemas.openxmlformats.org/officeDocument/2006/relationships/customXml" Target="../ink/ink356.xml"/><Relationship Id="rId71" Type="http://schemas.openxmlformats.org/officeDocument/2006/relationships/image" Target="../media/image320.png"/><Relationship Id="rId92" Type="http://schemas.openxmlformats.org/officeDocument/2006/relationships/customXml" Target="../ink/ink308.xml"/><Relationship Id="rId213" Type="http://schemas.openxmlformats.org/officeDocument/2006/relationships/image" Target="../media/image390.png"/><Relationship Id="rId234" Type="http://schemas.openxmlformats.org/officeDocument/2006/relationships/customXml" Target="../ink/ink379.xml"/><Relationship Id="rId2" Type="http://schemas.openxmlformats.org/officeDocument/2006/relationships/image" Target="../media/image285.png"/><Relationship Id="rId29" Type="http://schemas.openxmlformats.org/officeDocument/2006/relationships/image" Target="../media/image299.png"/><Relationship Id="rId255" Type="http://schemas.openxmlformats.org/officeDocument/2006/relationships/image" Target="../media/image411.png"/><Relationship Id="rId40" Type="http://schemas.openxmlformats.org/officeDocument/2006/relationships/customXml" Target="../ink/ink282.xml"/><Relationship Id="rId115" Type="http://schemas.openxmlformats.org/officeDocument/2006/relationships/image" Target="../media/image341.png"/><Relationship Id="rId136" Type="http://schemas.openxmlformats.org/officeDocument/2006/relationships/customXml" Target="../ink/ink330.xml"/><Relationship Id="rId157" Type="http://schemas.openxmlformats.org/officeDocument/2006/relationships/image" Target="../media/image362.png"/><Relationship Id="rId178" Type="http://schemas.openxmlformats.org/officeDocument/2006/relationships/customXml" Target="../ink/ink351.xml"/><Relationship Id="rId61" Type="http://schemas.openxmlformats.org/officeDocument/2006/relationships/image" Target="../media/image315.png"/><Relationship Id="rId82" Type="http://schemas.openxmlformats.org/officeDocument/2006/relationships/customXml" Target="../ink/ink303.xml"/><Relationship Id="rId199" Type="http://schemas.openxmlformats.org/officeDocument/2006/relationships/image" Target="../media/image383.png"/><Relationship Id="rId203" Type="http://schemas.openxmlformats.org/officeDocument/2006/relationships/image" Target="../media/image385.png"/><Relationship Id="rId19" Type="http://schemas.openxmlformats.org/officeDocument/2006/relationships/image" Target="../media/image294.png"/><Relationship Id="rId224" Type="http://schemas.openxmlformats.org/officeDocument/2006/relationships/customXml" Target="../ink/ink374.xml"/><Relationship Id="rId245" Type="http://schemas.openxmlformats.org/officeDocument/2006/relationships/image" Target="../media/image406.png"/><Relationship Id="rId30" Type="http://schemas.openxmlformats.org/officeDocument/2006/relationships/customXml" Target="../ink/ink277.xml"/><Relationship Id="rId105" Type="http://schemas.openxmlformats.org/officeDocument/2006/relationships/image" Target="../media/image337.png"/><Relationship Id="rId126" Type="http://schemas.openxmlformats.org/officeDocument/2006/relationships/customXml" Target="../ink/ink325.xml"/><Relationship Id="rId147" Type="http://schemas.openxmlformats.org/officeDocument/2006/relationships/image" Target="../media/image357.png"/><Relationship Id="rId168" Type="http://schemas.openxmlformats.org/officeDocument/2006/relationships/customXml" Target="../ink/ink346.xml"/><Relationship Id="rId51" Type="http://schemas.openxmlformats.org/officeDocument/2006/relationships/image" Target="../media/image310.png"/><Relationship Id="rId72" Type="http://schemas.openxmlformats.org/officeDocument/2006/relationships/customXml" Target="../ink/ink298.xml"/><Relationship Id="rId93" Type="http://schemas.openxmlformats.org/officeDocument/2006/relationships/image" Target="../media/image331.png"/><Relationship Id="rId189" Type="http://schemas.openxmlformats.org/officeDocument/2006/relationships/image" Target="../media/image378.png"/><Relationship Id="rId3" Type="http://schemas.openxmlformats.org/officeDocument/2006/relationships/image" Target="../media/image286.png"/><Relationship Id="rId214" Type="http://schemas.openxmlformats.org/officeDocument/2006/relationships/customXml" Target="../ink/ink369.xml"/><Relationship Id="rId235" Type="http://schemas.openxmlformats.org/officeDocument/2006/relationships/image" Target="../media/image401.png"/><Relationship Id="rId256" Type="http://schemas.openxmlformats.org/officeDocument/2006/relationships/customXml" Target="../ink/ink390.xml"/><Relationship Id="rId116" Type="http://schemas.openxmlformats.org/officeDocument/2006/relationships/customXml" Target="../ink/ink320.xml"/><Relationship Id="rId137" Type="http://schemas.openxmlformats.org/officeDocument/2006/relationships/image" Target="../media/image352.png"/><Relationship Id="rId158" Type="http://schemas.openxmlformats.org/officeDocument/2006/relationships/customXml" Target="../ink/ink341.xml"/><Relationship Id="rId20" Type="http://schemas.openxmlformats.org/officeDocument/2006/relationships/customXml" Target="../ink/ink272.xml"/><Relationship Id="rId41" Type="http://schemas.openxmlformats.org/officeDocument/2006/relationships/image" Target="../media/image305.png"/><Relationship Id="rId62" Type="http://schemas.openxmlformats.org/officeDocument/2006/relationships/customXml" Target="../ink/ink293.xml"/><Relationship Id="rId83" Type="http://schemas.openxmlformats.org/officeDocument/2006/relationships/image" Target="../media/image326.png"/><Relationship Id="rId179" Type="http://schemas.openxmlformats.org/officeDocument/2006/relationships/image" Target="../media/image373.png"/><Relationship Id="rId190" Type="http://schemas.openxmlformats.org/officeDocument/2006/relationships/customXml" Target="../ink/ink357.xml"/><Relationship Id="rId204" Type="http://schemas.openxmlformats.org/officeDocument/2006/relationships/customXml" Target="../ink/ink364.xml"/><Relationship Id="rId225" Type="http://schemas.openxmlformats.org/officeDocument/2006/relationships/image" Target="../media/image396.png"/><Relationship Id="rId246" Type="http://schemas.openxmlformats.org/officeDocument/2006/relationships/customXml" Target="../ink/ink385.xml"/><Relationship Id="rId106" Type="http://schemas.openxmlformats.org/officeDocument/2006/relationships/customXml" Target="../ink/ink315.xml"/><Relationship Id="rId127" Type="http://schemas.openxmlformats.org/officeDocument/2006/relationships/image" Target="../media/image347.png"/><Relationship Id="rId10" Type="http://schemas.openxmlformats.org/officeDocument/2006/relationships/customXml" Target="../ink/ink267.xml"/><Relationship Id="rId31" Type="http://schemas.openxmlformats.org/officeDocument/2006/relationships/image" Target="../media/image300.png"/><Relationship Id="rId52" Type="http://schemas.openxmlformats.org/officeDocument/2006/relationships/customXml" Target="../ink/ink288.xml"/><Relationship Id="rId73" Type="http://schemas.openxmlformats.org/officeDocument/2006/relationships/image" Target="../media/image321.png"/><Relationship Id="rId94" Type="http://schemas.openxmlformats.org/officeDocument/2006/relationships/customXml" Target="../ink/ink309.xml"/><Relationship Id="rId148" Type="http://schemas.openxmlformats.org/officeDocument/2006/relationships/customXml" Target="../ink/ink336.xml"/><Relationship Id="rId169" Type="http://schemas.openxmlformats.org/officeDocument/2006/relationships/image" Target="../media/image368.png"/><Relationship Id="rId4" Type="http://schemas.openxmlformats.org/officeDocument/2006/relationships/customXml" Target="../ink/ink265.xml"/><Relationship Id="rId180" Type="http://schemas.openxmlformats.org/officeDocument/2006/relationships/customXml" Target="../ink/ink352.xml"/><Relationship Id="rId215" Type="http://schemas.openxmlformats.org/officeDocument/2006/relationships/image" Target="../media/image391.png"/><Relationship Id="rId236" Type="http://schemas.openxmlformats.org/officeDocument/2006/relationships/customXml" Target="../ink/ink380.xml"/><Relationship Id="rId257" Type="http://schemas.openxmlformats.org/officeDocument/2006/relationships/image" Target="../media/image412.png"/><Relationship Id="rId42" Type="http://schemas.openxmlformats.org/officeDocument/2006/relationships/customXml" Target="../ink/ink283.xml"/><Relationship Id="rId84" Type="http://schemas.openxmlformats.org/officeDocument/2006/relationships/customXml" Target="../ink/ink304.xml"/><Relationship Id="rId138" Type="http://schemas.openxmlformats.org/officeDocument/2006/relationships/customXml" Target="../ink/ink331.xml"/><Relationship Id="rId191" Type="http://schemas.openxmlformats.org/officeDocument/2006/relationships/image" Target="../media/image379.png"/><Relationship Id="rId205" Type="http://schemas.openxmlformats.org/officeDocument/2006/relationships/image" Target="../media/image386.png"/><Relationship Id="rId247" Type="http://schemas.openxmlformats.org/officeDocument/2006/relationships/image" Target="../media/image40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395.xml"/><Relationship Id="rId7" Type="http://schemas.openxmlformats.org/officeDocument/2006/relationships/customXml" Target="../ink/ink397.xml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customXml" Target="../ink/ink396.xml"/><Relationship Id="rId4" Type="http://schemas.openxmlformats.org/officeDocument/2006/relationships/image" Target="../media/image418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2.png"/><Relationship Id="rId117" Type="http://schemas.openxmlformats.org/officeDocument/2006/relationships/customXml" Target="../ink/ink454.xml"/><Relationship Id="rId21" Type="http://schemas.openxmlformats.org/officeDocument/2006/relationships/customXml" Target="../ink/ink406.xml"/><Relationship Id="rId42" Type="http://schemas.openxmlformats.org/officeDocument/2006/relationships/image" Target="../media/image440.png"/><Relationship Id="rId47" Type="http://schemas.openxmlformats.org/officeDocument/2006/relationships/customXml" Target="../ink/ink419.xml"/><Relationship Id="rId63" Type="http://schemas.openxmlformats.org/officeDocument/2006/relationships/customXml" Target="../ink/ink427.xml"/><Relationship Id="rId68" Type="http://schemas.openxmlformats.org/officeDocument/2006/relationships/image" Target="../media/image453.png"/><Relationship Id="rId84" Type="http://schemas.openxmlformats.org/officeDocument/2006/relationships/image" Target="../media/image461.png"/><Relationship Id="rId89" Type="http://schemas.openxmlformats.org/officeDocument/2006/relationships/customXml" Target="../ink/ink440.xml"/><Relationship Id="rId112" Type="http://schemas.openxmlformats.org/officeDocument/2006/relationships/image" Target="../media/image474.png"/><Relationship Id="rId16" Type="http://schemas.openxmlformats.org/officeDocument/2006/relationships/image" Target="../media/image427.png"/><Relationship Id="rId107" Type="http://schemas.openxmlformats.org/officeDocument/2006/relationships/customXml" Target="../ink/ink449.xml"/><Relationship Id="rId11" Type="http://schemas.openxmlformats.org/officeDocument/2006/relationships/customXml" Target="../ink/ink401.xml"/><Relationship Id="rId32" Type="http://schemas.openxmlformats.org/officeDocument/2006/relationships/image" Target="../media/image435.png"/><Relationship Id="rId37" Type="http://schemas.openxmlformats.org/officeDocument/2006/relationships/customXml" Target="../ink/ink414.xml"/><Relationship Id="rId53" Type="http://schemas.openxmlformats.org/officeDocument/2006/relationships/customXml" Target="../ink/ink422.xml"/><Relationship Id="rId58" Type="http://schemas.openxmlformats.org/officeDocument/2006/relationships/image" Target="../media/image448.png"/><Relationship Id="rId74" Type="http://schemas.openxmlformats.org/officeDocument/2006/relationships/image" Target="../media/image456.png"/><Relationship Id="rId79" Type="http://schemas.openxmlformats.org/officeDocument/2006/relationships/customXml" Target="../ink/ink435.xml"/><Relationship Id="rId102" Type="http://schemas.openxmlformats.org/officeDocument/2006/relationships/image" Target="../media/image469.png"/><Relationship Id="rId5" Type="http://schemas.openxmlformats.org/officeDocument/2006/relationships/customXml" Target="../ink/ink398.xml"/><Relationship Id="rId90" Type="http://schemas.openxmlformats.org/officeDocument/2006/relationships/image" Target="../media/image464.png"/><Relationship Id="rId95" Type="http://schemas.openxmlformats.org/officeDocument/2006/relationships/customXml" Target="../ink/ink443.xml"/><Relationship Id="rId22" Type="http://schemas.openxmlformats.org/officeDocument/2006/relationships/image" Target="../media/image430.png"/><Relationship Id="rId27" Type="http://schemas.openxmlformats.org/officeDocument/2006/relationships/customXml" Target="../ink/ink409.xml"/><Relationship Id="rId43" Type="http://schemas.openxmlformats.org/officeDocument/2006/relationships/customXml" Target="../ink/ink417.xml"/><Relationship Id="rId48" Type="http://schemas.openxmlformats.org/officeDocument/2006/relationships/image" Target="../media/image443.png"/><Relationship Id="rId64" Type="http://schemas.openxmlformats.org/officeDocument/2006/relationships/image" Target="../media/image451.png"/><Relationship Id="rId69" Type="http://schemas.openxmlformats.org/officeDocument/2006/relationships/customXml" Target="../ink/ink430.xml"/><Relationship Id="rId113" Type="http://schemas.openxmlformats.org/officeDocument/2006/relationships/customXml" Target="../ink/ink452.xml"/><Relationship Id="rId118" Type="http://schemas.openxmlformats.org/officeDocument/2006/relationships/image" Target="../media/image477.png"/><Relationship Id="rId80" Type="http://schemas.openxmlformats.org/officeDocument/2006/relationships/image" Target="../media/image459.png"/><Relationship Id="rId85" Type="http://schemas.openxmlformats.org/officeDocument/2006/relationships/customXml" Target="../ink/ink438.xml"/><Relationship Id="rId12" Type="http://schemas.openxmlformats.org/officeDocument/2006/relationships/image" Target="../media/image425.png"/><Relationship Id="rId17" Type="http://schemas.openxmlformats.org/officeDocument/2006/relationships/customXml" Target="../ink/ink404.xml"/><Relationship Id="rId33" Type="http://schemas.openxmlformats.org/officeDocument/2006/relationships/customXml" Target="../ink/ink412.xml"/><Relationship Id="rId38" Type="http://schemas.openxmlformats.org/officeDocument/2006/relationships/image" Target="../media/image438.png"/><Relationship Id="rId59" Type="http://schemas.openxmlformats.org/officeDocument/2006/relationships/customXml" Target="../ink/ink425.xml"/><Relationship Id="rId103" Type="http://schemas.openxmlformats.org/officeDocument/2006/relationships/customXml" Target="../ink/ink447.xml"/><Relationship Id="rId108" Type="http://schemas.openxmlformats.org/officeDocument/2006/relationships/image" Target="../media/image472.png"/><Relationship Id="rId54" Type="http://schemas.openxmlformats.org/officeDocument/2006/relationships/image" Target="../media/image446.png"/><Relationship Id="rId70" Type="http://schemas.openxmlformats.org/officeDocument/2006/relationships/image" Target="../media/image454.png"/><Relationship Id="rId75" Type="http://schemas.openxmlformats.org/officeDocument/2006/relationships/customXml" Target="../ink/ink433.xml"/><Relationship Id="rId91" Type="http://schemas.openxmlformats.org/officeDocument/2006/relationships/customXml" Target="../ink/ink441.xml"/><Relationship Id="rId9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23" Type="http://schemas.openxmlformats.org/officeDocument/2006/relationships/customXml" Target="../ink/ink407.xml"/><Relationship Id="rId28" Type="http://schemas.openxmlformats.org/officeDocument/2006/relationships/image" Target="../media/image433.png"/><Relationship Id="rId49" Type="http://schemas.openxmlformats.org/officeDocument/2006/relationships/customXml" Target="../ink/ink420.xml"/><Relationship Id="rId114" Type="http://schemas.openxmlformats.org/officeDocument/2006/relationships/image" Target="../media/image475.png"/><Relationship Id="rId119" Type="http://schemas.openxmlformats.org/officeDocument/2006/relationships/customXml" Target="../ink/ink455.xml"/><Relationship Id="rId10" Type="http://schemas.openxmlformats.org/officeDocument/2006/relationships/image" Target="../media/image424.png"/><Relationship Id="rId31" Type="http://schemas.openxmlformats.org/officeDocument/2006/relationships/customXml" Target="../ink/ink411.xml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customXml" Target="../ink/ink428.xml"/><Relationship Id="rId73" Type="http://schemas.openxmlformats.org/officeDocument/2006/relationships/customXml" Target="../ink/ink432.xml"/><Relationship Id="rId78" Type="http://schemas.openxmlformats.org/officeDocument/2006/relationships/image" Target="../media/image458.png"/><Relationship Id="rId81" Type="http://schemas.openxmlformats.org/officeDocument/2006/relationships/customXml" Target="../ink/ink436.xml"/><Relationship Id="rId86" Type="http://schemas.openxmlformats.org/officeDocument/2006/relationships/image" Target="../media/image462.png"/><Relationship Id="rId94" Type="http://schemas.openxmlformats.org/officeDocument/2006/relationships/image" Target="../media/image466.png"/><Relationship Id="rId99" Type="http://schemas.openxmlformats.org/officeDocument/2006/relationships/customXml" Target="../ink/ink445.xml"/><Relationship Id="rId101" Type="http://schemas.openxmlformats.org/officeDocument/2006/relationships/customXml" Target="../ink/ink446.xml"/><Relationship Id="rId4" Type="http://schemas.openxmlformats.org/officeDocument/2006/relationships/image" Target="../media/image421.png"/><Relationship Id="rId9" Type="http://schemas.openxmlformats.org/officeDocument/2006/relationships/customXml" Target="../ink/ink400.xml"/><Relationship Id="rId13" Type="http://schemas.openxmlformats.org/officeDocument/2006/relationships/customXml" Target="../ink/ink402.xml"/><Relationship Id="rId18" Type="http://schemas.openxmlformats.org/officeDocument/2006/relationships/image" Target="../media/image428.png"/><Relationship Id="rId39" Type="http://schemas.openxmlformats.org/officeDocument/2006/relationships/customXml" Target="../ink/ink415.xml"/><Relationship Id="rId109" Type="http://schemas.openxmlformats.org/officeDocument/2006/relationships/customXml" Target="../ink/ink450.xml"/><Relationship Id="rId34" Type="http://schemas.openxmlformats.org/officeDocument/2006/relationships/image" Target="../media/image436.png"/><Relationship Id="rId50" Type="http://schemas.openxmlformats.org/officeDocument/2006/relationships/image" Target="../media/image444.png"/><Relationship Id="rId55" Type="http://schemas.openxmlformats.org/officeDocument/2006/relationships/customXml" Target="../ink/ink423.xml"/><Relationship Id="rId76" Type="http://schemas.openxmlformats.org/officeDocument/2006/relationships/image" Target="../media/image457.png"/><Relationship Id="rId97" Type="http://schemas.openxmlformats.org/officeDocument/2006/relationships/customXml" Target="../ink/ink444.xml"/><Relationship Id="rId104" Type="http://schemas.openxmlformats.org/officeDocument/2006/relationships/image" Target="../media/image470.png"/><Relationship Id="rId120" Type="http://schemas.openxmlformats.org/officeDocument/2006/relationships/image" Target="../media/image478.png"/><Relationship Id="rId7" Type="http://schemas.openxmlformats.org/officeDocument/2006/relationships/customXml" Target="../ink/ink399.xml"/><Relationship Id="rId71" Type="http://schemas.openxmlformats.org/officeDocument/2006/relationships/customXml" Target="../ink/ink431.xml"/><Relationship Id="rId92" Type="http://schemas.openxmlformats.org/officeDocument/2006/relationships/image" Target="../media/image465.png"/><Relationship Id="rId2" Type="http://schemas.openxmlformats.org/officeDocument/2006/relationships/image" Target="../media/image420.png"/><Relationship Id="rId29" Type="http://schemas.openxmlformats.org/officeDocument/2006/relationships/customXml" Target="../ink/ink410.xml"/><Relationship Id="rId24" Type="http://schemas.openxmlformats.org/officeDocument/2006/relationships/image" Target="../media/image431.png"/><Relationship Id="rId40" Type="http://schemas.openxmlformats.org/officeDocument/2006/relationships/image" Target="../media/image439.png"/><Relationship Id="rId45" Type="http://schemas.openxmlformats.org/officeDocument/2006/relationships/customXml" Target="../ink/ink418.xml"/><Relationship Id="rId66" Type="http://schemas.openxmlformats.org/officeDocument/2006/relationships/image" Target="../media/image452.png"/><Relationship Id="rId87" Type="http://schemas.openxmlformats.org/officeDocument/2006/relationships/customXml" Target="../ink/ink439.xml"/><Relationship Id="rId110" Type="http://schemas.openxmlformats.org/officeDocument/2006/relationships/image" Target="../media/image473.png"/><Relationship Id="rId115" Type="http://schemas.openxmlformats.org/officeDocument/2006/relationships/customXml" Target="../ink/ink453.xml"/><Relationship Id="rId61" Type="http://schemas.openxmlformats.org/officeDocument/2006/relationships/customXml" Target="../ink/ink426.xml"/><Relationship Id="rId82" Type="http://schemas.openxmlformats.org/officeDocument/2006/relationships/image" Target="../media/image460.png"/><Relationship Id="rId19" Type="http://schemas.openxmlformats.org/officeDocument/2006/relationships/customXml" Target="../ink/ink405.xml"/><Relationship Id="rId14" Type="http://schemas.openxmlformats.org/officeDocument/2006/relationships/image" Target="../media/image426.png"/><Relationship Id="rId30" Type="http://schemas.openxmlformats.org/officeDocument/2006/relationships/image" Target="../media/image434.png"/><Relationship Id="rId35" Type="http://schemas.openxmlformats.org/officeDocument/2006/relationships/customXml" Target="../ink/ink413.xml"/><Relationship Id="rId56" Type="http://schemas.openxmlformats.org/officeDocument/2006/relationships/image" Target="../media/image447.png"/><Relationship Id="rId77" Type="http://schemas.openxmlformats.org/officeDocument/2006/relationships/customXml" Target="../ink/ink434.xml"/><Relationship Id="rId100" Type="http://schemas.openxmlformats.org/officeDocument/2006/relationships/image" Target="../media/image468.png"/><Relationship Id="rId105" Type="http://schemas.openxmlformats.org/officeDocument/2006/relationships/customXml" Target="../ink/ink448.xml"/><Relationship Id="rId8" Type="http://schemas.openxmlformats.org/officeDocument/2006/relationships/image" Target="../media/image423.png"/><Relationship Id="rId51" Type="http://schemas.openxmlformats.org/officeDocument/2006/relationships/customXml" Target="../ink/ink421.xml"/><Relationship Id="rId72" Type="http://schemas.openxmlformats.org/officeDocument/2006/relationships/image" Target="../media/image455.png"/><Relationship Id="rId93" Type="http://schemas.openxmlformats.org/officeDocument/2006/relationships/customXml" Target="../ink/ink442.xml"/><Relationship Id="rId98" Type="http://schemas.openxmlformats.org/officeDocument/2006/relationships/image" Target="../media/image467.png"/><Relationship Id="rId3" Type="http://schemas.openxmlformats.org/officeDocument/2006/relationships/image" Target="../media/image134.png"/><Relationship Id="rId25" Type="http://schemas.openxmlformats.org/officeDocument/2006/relationships/customXml" Target="../ink/ink408.xml"/><Relationship Id="rId46" Type="http://schemas.openxmlformats.org/officeDocument/2006/relationships/image" Target="../media/image442.png"/><Relationship Id="rId67" Type="http://schemas.openxmlformats.org/officeDocument/2006/relationships/customXml" Target="../ink/ink429.xml"/><Relationship Id="rId116" Type="http://schemas.openxmlformats.org/officeDocument/2006/relationships/image" Target="../media/image476.png"/><Relationship Id="rId20" Type="http://schemas.openxmlformats.org/officeDocument/2006/relationships/image" Target="../media/image429.png"/><Relationship Id="rId41" Type="http://schemas.openxmlformats.org/officeDocument/2006/relationships/customXml" Target="../ink/ink416.xml"/><Relationship Id="rId62" Type="http://schemas.openxmlformats.org/officeDocument/2006/relationships/image" Target="../media/image450.png"/><Relationship Id="rId83" Type="http://schemas.openxmlformats.org/officeDocument/2006/relationships/customXml" Target="../ink/ink437.xml"/><Relationship Id="rId88" Type="http://schemas.openxmlformats.org/officeDocument/2006/relationships/image" Target="../media/image463.png"/><Relationship Id="rId111" Type="http://schemas.openxmlformats.org/officeDocument/2006/relationships/customXml" Target="../ink/ink451.xml"/><Relationship Id="rId15" Type="http://schemas.openxmlformats.org/officeDocument/2006/relationships/customXml" Target="../ink/ink403.xml"/><Relationship Id="rId36" Type="http://schemas.openxmlformats.org/officeDocument/2006/relationships/image" Target="../media/image437.png"/><Relationship Id="rId57" Type="http://schemas.openxmlformats.org/officeDocument/2006/relationships/customXml" Target="../ink/ink424.xml"/><Relationship Id="rId106" Type="http://schemas.openxmlformats.org/officeDocument/2006/relationships/image" Target="../media/image471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8.xml"/><Relationship Id="rId21" Type="http://schemas.openxmlformats.org/officeDocument/2006/relationships/image" Target="../media/image488.png"/><Relationship Id="rId42" Type="http://schemas.openxmlformats.org/officeDocument/2006/relationships/customXml" Target="../ink/ink476.xml"/><Relationship Id="rId47" Type="http://schemas.openxmlformats.org/officeDocument/2006/relationships/image" Target="../media/image501.png"/><Relationship Id="rId63" Type="http://schemas.openxmlformats.org/officeDocument/2006/relationships/image" Target="../media/image509.png"/><Relationship Id="rId68" Type="http://schemas.openxmlformats.org/officeDocument/2006/relationships/customXml" Target="../ink/ink489.xml"/><Relationship Id="rId84" Type="http://schemas.openxmlformats.org/officeDocument/2006/relationships/customXml" Target="../ink/ink497.xml"/><Relationship Id="rId89" Type="http://schemas.openxmlformats.org/officeDocument/2006/relationships/image" Target="../media/image522.png"/><Relationship Id="rId16" Type="http://schemas.openxmlformats.org/officeDocument/2006/relationships/customXml" Target="../ink/ink463.xml"/><Relationship Id="rId11" Type="http://schemas.openxmlformats.org/officeDocument/2006/relationships/image" Target="../media/image483.png"/><Relationship Id="rId32" Type="http://schemas.openxmlformats.org/officeDocument/2006/relationships/customXml" Target="../ink/ink471.xml"/><Relationship Id="rId37" Type="http://schemas.openxmlformats.org/officeDocument/2006/relationships/image" Target="../media/image496.png"/><Relationship Id="rId53" Type="http://schemas.openxmlformats.org/officeDocument/2006/relationships/image" Target="../media/image504.png"/><Relationship Id="rId58" Type="http://schemas.openxmlformats.org/officeDocument/2006/relationships/customXml" Target="../ink/ink484.xml"/><Relationship Id="rId74" Type="http://schemas.openxmlformats.org/officeDocument/2006/relationships/customXml" Target="../ink/ink492.xml"/><Relationship Id="rId79" Type="http://schemas.openxmlformats.org/officeDocument/2006/relationships/image" Target="../media/image517.png"/><Relationship Id="rId102" Type="http://schemas.openxmlformats.org/officeDocument/2006/relationships/customXml" Target="../ink/ink506.xml"/><Relationship Id="rId5" Type="http://schemas.openxmlformats.org/officeDocument/2006/relationships/image" Target="../media/image480.png"/><Relationship Id="rId90" Type="http://schemas.openxmlformats.org/officeDocument/2006/relationships/customXml" Target="../ink/ink500.xml"/><Relationship Id="rId95" Type="http://schemas.openxmlformats.org/officeDocument/2006/relationships/image" Target="../media/image525.png"/><Relationship Id="rId22" Type="http://schemas.openxmlformats.org/officeDocument/2006/relationships/customXml" Target="../ink/ink466.xml"/><Relationship Id="rId27" Type="http://schemas.openxmlformats.org/officeDocument/2006/relationships/image" Target="../media/image491.png"/><Relationship Id="rId43" Type="http://schemas.openxmlformats.org/officeDocument/2006/relationships/image" Target="../media/image499.png"/><Relationship Id="rId48" Type="http://schemas.openxmlformats.org/officeDocument/2006/relationships/customXml" Target="../ink/ink479.xml"/><Relationship Id="rId64" Type="http://schemas.openxmlformats.org/officeDocument/2006/relationships/customXml" Target="../ink/ink487.xml"/><Relationship Id="rId69" Type="http://schemas.openxmlformats.org/officeDocument/2006/relationships/image" Target="../media/image512.png"/><Relationship Id="rId80" Type="http://schemas.openxmlformats.org/officeDocument/2006/relationships/customXml" Target="../ink/ink495.xml"/><Relationship Id="rId85" Type="http://schemas.openxmlformats.org/officeDocument/2006/relationships/image" Target="../media/image520.png"/><Relationship Id="rId12" Type="http://schemas.openxmlformats.org/officeDocument/2006/relationships/customXml" Target="../ink/ink461.xml"/><Relationship Id="rId17" Type="http://schemas.openxmlformats.org/officeDocument/2006/relationships/image" Target="../media/image486.png"/><Relationship Id="rId33" Type="http://schemas.openxmlformats.org/officeDocument/2006/relationships/image" Target="../media/image494.png"/><Relationship Id="rId38" Type="http://schemas.openxmlformats.org/officeDocument/2006/relationships/customXml" Target="../ink/ink474.xml"/><Relationship Id="rId59" Type="http://schemas.openxmlformats.org/officeDocument/2006/relationships/image" Target="../media/image507.png"/><Relationship Id="rId103" Type="http://schemas.openxmlformats.org/officeDocument/2006/relationships/image" Target="../media/image529.png"/><Relationship Id="rId20" Type="http://schemas.openxmlformats.org/officeDocument/2006/relationships/customXml" Target="../ink/ink465.xml"/><Relationship Id="rId41" Type="http://schemas.openxmlformats.org/officeDocument/2006/relationships/image" Target="../media/image498.png"/><Relationship Id="rId54" Type="http://schemas.openxmlformats.org/officeDocument/2006/relationships/customXml" Target="../ink/ink482.xml"/><Relationship Id="rId62" Type="http://schemas.openxmlformats.org/officeDocument/2006/relationships/customXml" Target="../ink/ink486.xml"/><Relationship Id="rId70" Type="http://schemas.openxmlformats.org/officeDocument/2006/relationships/customXml" Target="../ink/ink490.xml"/><Relationship Id="rId75" Type="http://schemas.openxmlformats.org/officeDocument/2006/relationships/image" Target="../media/image515.png"/><Relationship Id="rId83" Type="http://schemas.openxmlformats.org/officeDocument/2006/relationships/image" Target="../media/image519.png"/><Relationship Id="rId88" Type="http://schemas.openxmlformats.org/officeDocument/2006/relationships/customXml" Target="../ink/ink499.xml"/><Relationship Id="rId91" Type="http://schemas.openxmlformats.org/officeDocument/2006/relationships/image" Target="../media/image523.png"/><Relationship Id="rId96" Type="http://schemas.openxmlformats.org/officeDocument/2006/relationships/customXml" Target="../ink/ink5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8.xml"/><Relationship Id="rId15" Type="http://schemas.openxmlformats.org/officeDocument/2006/relationships/image" Target="../media/image485.png"/><Relationship Id="rId23" Type="http://schemas.openxmlformats.org/officeDocument/2006/relationships/image" Target="../media/image489.png"/><Relationship Id="rId28" Type="http://schemas.openxmlformats.org/officeDocument/2006/relationships/customXml" Target="../ink/ink469.xml"/><Relationship Id="rId36" Type="http://schemas.openxmlformats.org/officeDocument/2006/relationships/customXml" Target="../ink/ink473.xml"/><Relationship Id="rId49" Type="http://schemas.openxmlformats.org/officeDocument/2006/relationships/image" Target="../media/image502.png"/><Relationship Id="rId57" Type="http://schemas.openxmlformats.org/officeDocument/2006/relationships/image" Target="../media/image506.png"/><Relationship Id="rId10" Type="http://schemas.openxmlformats.org/officeDocument/2006/relationships/customXml" Target="../ink/ink460.xml"/><Relationship Id="rId31" Type="http://schemas.openxmlformats.org/officeDocument/2006/relationships/image" Target="../media/image493.png"/><Relationship Id="rId44" Type="http://schemas.openxmlformats.org/officeDocument/2006/relationships/customXml" Target="../ink/ink477.xml"/><Relationship Id="rId52" Type="http://schemas.openxmlformats.org/officeDocument/2006/relationships/customXml" Target="../ink/ink481.xml"/><Relationship Id="rId60" Type="http://schemas.openxmlformats.org/officeDocument/2006/relationships/customXml" Target="../ink/ink485.xml"/><Relationship Id="rId65" Type="http://schemas.openxmlformats.org/officeDocument/2006/relationships/image" Target="../media/image510.png"/><Relationship Id="rId73" Type="http://schemas.openxmlformats.org/officeDocument/2006/relationships/image" Target="../media/image514.png"/><Relationship Id="rId78" Type="http://schemas.openxmlformats.org/officeDocument/2006/relationships/customXml" Target="../ink/ink494.xml"/><Relationship Id="rId81" Type="http://schemas.openxmlformats.org/officeDocument/2006/relationships/image" Target="../media/image518.png"/><Relationship Id="rId86" Type="http://schemas.openxmlformats.org/officeDocument/2006/relationships/customXml" Target="../ink/ink498.xml"/><Relationship Id="rId94" Type="http://schemas.openxmlformats.org/officeDocument/2006/relationships/customXml" Target="../ink/ink502.xml"/><Relationship Id="rId99" Type="http://schemas.openxmlformats.org/officeDocument/2006/relationships/image" Target="../media/image527.png"/><Relationship Id="rId101" Type="http://schemas.openxmlformats.org/officeDocument/2006/relationships/image" Target="../media/image528.png"/><Relationship Id="rId4" Type="http://schemas.openxmlformats.org/officeDocument/2006/relationships/customXml" Target="../ink/ink457.xml"/><Relationship Id="rId9" Type="http://schemas.openxmlformats.org/officeDocument/2006/relationships/image" Target="../media/image482.png"/><Relationship Id="rId13" Type="http://schemas.openxmlformats.org/officeDocument/2006/relationships/image" Target="../media/image484.png"/><Relationship Id="rId18" Type="http://schemas.openxmlformats.org/officeDocument/2006/relationships/customXml" Target="../ink/ink464.xml"/><Relationship Id="rId39" Type="http://schemas.openxmlformats.org/officeDocument/2006/relationships/image" Target="../media/image497.png"/><Relationship Id="rId34" Type="http://schemas.openxmlformats.org/officeDocument/2006/relationships/customXml" Target="../ink/ink472.xml"/><Relationship Id="rId50" Type="http://schemas.openxmlformats.org/officeDocument/2006/relationships/customXml" Target="../ink/ink480.xml"/><Relationship Id="rId55" Type="http://schemas.openxmlformats.org/officeDocument/2006/relationships/image" Target="../media/image505.png"/><Relationship Id="rId76" Type="http://schemas.openxmlformats.org/officeDocument/2006/relationships/customXml" Target="../ink/ink493.xml"/><Relationship Id="rId97" Type="http://schemas.openxmlformats.org/officeDocument/2006/relationships/image" Target="../media/image526.png"/><Relationship Id="rId104" Type="http://schemas.openxmlformats.org/officeDocument/2006/relationships/customXml" Target="../ink/ink507.xml"/><Relationship Id="rId7" Type="http://schemas.openxmlformats.org/officeDocument/2006/relationships/image" Target="../media/image481.png"/><Relationship Id="rId71" Type="http://schemas.openxmlformats.org/officeDocument/2006/relationships/image" Target="../media/image513.png"/><Relationship Id="rId92" Type="http://schemas.openxmlformats.org/officeDocument/2006/relationships/customXml" Target="../ink/ink501.xml"/><Relationship Id="rId2" Type="http://schemas.openxmlformats.org/officeDocument/2006/relationships/customXml" Target="../ink/ink456.xml"/><Relationship Id="rId29" Type="http://schemas.openxmlformats.org/officeDocument/2006/relationships/image" Target="../media/image492.png"/><Relationship Id="rId24" Type="http://schemas.openxmlformats.org/officeDocument/2006/relationships/customXml" Target="../ink/ink467.xml"/><Relationship Id="rId40" Type="http://schemas.openxmlformats.org/officeDocument/2006/relationships/customXml" Target="../ink/ink475.xml"/><Relationship Id="rId45" Type="http://schemas.openxmlformats.org/officeDocument/2006/relationships/image" Target="../media/image500.png"/><Relationship Id="rId66" Type="http://schemas.openxmlformats.org/officeDocument/2006/relationships/customXml" Target="../ink/ink488.xml"/><Relationship Id="rId87" Type="http://schemas.openxmlformats.org/officeDocument/2006/relationships/image" Target="../media/image521.png"/><Relationship Id="rId61" Type="http://schemas.openxmlformats.org/officeDocument/2006/relationships/image" Target="../media/image508.png"/><Relationship Id="rId82" Type="http://schemas.openxmlformats.org/officeDocument/2006/relationships/customXml" Target="../ink/ink496.xml"/><Relationship Id="rId19" Type="http://schemas.openxmlformats.org/officeDocument/2006/relationships/image" Target="../media/image487.png"/><Relationship Id="rId14" Type="http://schemas.openxmlformats.org/officeDocument/2006/relationships/customXml" Target="../ink/ink462.xml"/><Relationship Id="rId30" Type="http://schemas.openxmlformats.org/officeDocument/2006/relationships/customXml" Target="../ink/ink470.xml"/><Relationship Id="rId35" Type="http://schemas.openxmlformats.org/officeDocument/2006/relationships/image" Target="../media/image495.png"/><Relationship Id="rId56" Type="http://schemas.openxmlformats.org/officeDocument/2006/relationships/customXml" Target="../ink/ink483.xml"/><Relationship Id="rId77" Type="http://schemas.openxmlformats.org/officeDocument/2006/relationships/image" Target="../media/image516.png"/><Relationship Id="rId100" Type="http://schemas.openxmlformats.org/officeDocument/2006/relationships/customXml" Target="../ink/ink505.xml"/><Relationship Id="rId105" Type="http://schemas.openxmlformats.org/officeDocument/2006/relationships/image" Target="../media/image530.png"/><Relationship Id="rId8" Type="http://schemas.openxmlformats.org/officeDocument/2006/relationships/customXml" Target="../ink/ink459.xml"/><Relationship Id="rId51" Type="http://schemas.openxmlformats.org/officeDocument/2006/relationships/image" Target="../media/image503.png"/><Relationship Id="rId72" Type="http://schemas.openxmlformats.org/officeDocument/2006/relationships/customXml" Target="../ink/ink491.xml"/><Relationship Id="rId93" Type="http://schemas.openxmlformats.org/officeDocument/2006/relationships/image" Target="../media/image524.png"/><Relationship Id="rId98" Type="http://schemas.openxmlformats.org/officeDocument/2006/relationships/customXml" Target="../ink/ink504.xml"/><Relationship Id="rId3" Type="http://schemas.openxmlformats.org/officeDocument/2006/relationships/image" Target="../media/image479.png"/><Relationship Id="rId25" Type="http://schemas.openxmlformats.org/officeDocument/2006/relationships/image" Target="../media/image490.png"/><Relationship Id="rId46" Type="http://schemas.openxmlformats.org/officeDocument/2006/relationships/customXml" Target="../ink/ink478.xml"/><Relationship Id="rId67" Type="http://schemas.openxmlformats.org/officeDocument/2006/relationships/image" Target="../media/image5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9.png"/><Relationship Id="rId42" Type="http://schemas.openxmlformats.org/officeDocument/2006/relationships/customXml" Target="../ink/ink21.xml"/><Relationship Id="rId47" Type="http://schemas.openxmlformats.org/officeDocument/2006/relationships/image" Target="../media/image22.png"/><Relationship Id="rId63" Type="http://schemas.openxmlformats.org/officeDocument/2006/relationships/image" Target="../media/image30.png"/><Relationship Id="rId68" Type="http://schemas.openxmlformats.org/officeDocument/2006/relationships/customXml" Target="../ink/ink34.xml"/><Relationship Id="rId7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8.xml"/><Relationship Id="rId29" Type="http://schemas.openxmlformats.org/officeDocument/2006/relationships/image" Target="../media/image13.png"/><Relationship Id="rId11" Type="http://schemas.openxmlformats.org/officeDocument/2006/relationships/image" Target="../media/image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7.png"/><Relationship Id="rId40" Type="http://schemas.openxmlformats.org/officeDocument/2006/relationships/customXml" Target="../ink/ink20.xml"/><Relationship Id="rId45" Type="http://schemas.openxmlformats.org/officeDocument/2006/relationships/image" Target="../media/image21.png"/><Relationship Id="rId53" Type="http://schemas.openxmlformats.org/officeDocument/2006/relationships/image" Target="../media/image25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5" Type="http://schemas.openxmlformats.org/officeDocument/2006/relationships/image" Target="../media/image2.png"/><Relationship Id="rId61" Type="http://schemas.openxmlformats.org/officeDocument/2006/relationships/image" Target="../media/image29.png"/><Relationship Id="rId19" Type="http://schemas.openxmlformats.org/officeDocument/2006/relationships/image" Target="../media/image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2.png"/><Relationship Id="rId30" Type="http://schemas.openxmlformats.org/officeDocument/2006/relationships/customXml" Target="../ink/ink15.xml"/><Relationship Id="rId35" Type="http://schemas.openxmlformats.org/officeDocument/2006/relationships/image" Target="../media/image16.png"/><Relationship Id="rId43" Type="http://schemas.openxmlformats.org/officeDocument/2006/relationships/image" Target="../media/image2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3.png"/><Relationship Id="rId8" Type="http://schemas.openxmlformats.org/officeDocument/2006/relationships/customXml" Target="../ink/ink4.xml"/><Relationship Id="rId51" Type="http://schemas.openxmlformats.org/officeDocument/2006/relationships/image" Target="../media/image24.png"/><Relationship Id="rId3" Type="http://schemas.openxmlformats.org/officeDocument/2006/relationships/image" Target="../media/image1.jpeg"/><Relationship Id="rId12" Type="http://schemas.openxmlformats.org/officeDocument/2006/relationships/customXml" Target="../ink/ink6.xml"/><Relationship Id="rId17" Type="http://schemas.openxmlformats.org/officeDocument/2006/relationships/image" Target="../media/image7.png"/><Relationship Id="rId25" Type="http://schemas.openxmlformats.org/officeDocument/2006/relationships/image" Target="../media/image11.png"/><Relationship Id="rId33" Type="http://schemas.openxmlformats.org/officeDocument/2006/relationships/image" Target="../media/image1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8.png"/><Relationship Id="rId67" Type="http://schemas.openxmlformats.org/officeDocument/2006/relationships/image" Target="../media/image32.png"/><Relationship Id="rId20" Type="http://schemas.openxmlformats.org/officeDocument/2006/relationships/customXml" Target="../ink/ink10.xml"/><Relationship Id="rId41" Type="http://schemas.openxmlformats.org/officeDocument/2006/relationships/image" Target="../media/image19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tags" Target="../tags/tag1.xml"/><Relationship Id="rId6" Type="http://schemas.openxmlformats.org/officeDocument/2006/relationships/customXml" Target="../ink/ink2.xml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3.png"/><Relationship Id="rId57" Type="http://schemas.openxmlformats.org/officeDocument/2006/relationships/image" Target="../media/image27.png"/><Relationship Id="rId10" Type="http://schemas.openxmlformats.org/officeDocument/2006/relationships/customXml" Target="../ink/ink5.xml"/><Relationship Id="rId31" Type="http://schemas.openxmlformats.org/officeDocument/2006/relationships/image" Target="../media/image1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1.png"/><Relationship Id="rId4" Type="http://schemas.openxmlformats.org/officeDocument/2006/relationships/customXml" Target="../ink/ink1.xml"/><Relationship Id="rId9" Type="http://schemas.openxmlformats.org/officeDocument/2006/relationships/image" Target="../media/image3.png"/><Relationship Id="rId13" Type="http://schemas.openxmlformats.org/officeDocument/2006/relationships/image" Target="../media/image5.png"/><Relationship Id="rId18" Type="http://schemas.openxmlformats.org/officeDocument/2006/relationships/customXml" Target="../ink/ink9.xml"/><Relationship Id="rId39" Type="http://schemas.openxmlformats.org/officeDocument/2006/relationships/image" Target="../media/image18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43.png"/><Relationship Id="rId18" Type="http://schemas.openxmlformats.org/officeDocument/2006/relationships/customXml" Target="../ink/ink42.xml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12" Type="http://schemas.openxmlformats.org/officeDocument/2006/relationships/customXml" Target="../ink/ink39.xml"/><Relationship Id="rId17" Type="http://schemas.openxmlformats.org/officeDocument/2006/relationships/image" Target="../media/image45.png"/><Relationship Id="rId2" Type="http://schemas.openxmlformats.org/officeDocument/2006/relationships/image" Target="../media/image35.jpg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2.png"/><Relationship Id="rId5" Type="http://schemas.openxmlformats.org/officeDocument/2006/relationships/image" Target="../media/image38.jpg"/><Relationship Id="rId15" Type="http://schemas.openxmlformats.org/officeDocument/2006/relationships/image" Target="../media/image44.png"/><Relationship Id="rId10" Type="http://schemas.openxmlformats.org/officeDocument/2006/relationships/customXml" Target="../ink/ink38.xml"/><Relationship Id="rId19" Type="http://schemas.openxmlformats.org/officeDocument/2006/relationships/image" Target="../media/image46.png"/><Relationship Id="rId4" Type="http://schemas.openxmlformats.org/officeDocument/2006/relationships/image" Target="../media/image37.jpg"/><Relationship Id="rId9" Type="http://schemas.openxmlformats.org/officeDocument/2006/relationships/image" Target="../media/image41.png"/><Relationship Id="rId14" Type="http://schemas.openxmlformats.org/officeDocument/2006/relationships/customXml" Target="../ink/ink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.xml"/><Relationship Id="rId7" Type="http://schemas.openxmlformats.org/officeDocument/2006/relationships/image" Target="../media/image4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44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B6E5BC8-B845-8E40-FD4C-21D55B29C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48600F-B7DA-9357-561F-1CD3F52D9793}"/>
              </a:ext>
            </a:extLst>
          </p:cNvPr>
          <p:cNvSpPr txBox="1"/>
          <p:nvPr/>
        </p:nvSpPr>
        <p:spPr>
          <a:xfrm>
            <a:off x="2023110" y="1227455"/>
            <a:ext cx="733488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Segoe UI" panose="020B0502040204020203" pitchFamily="34" charset="0"/>
                <a:cs typeface="Segoe UI" panose="020B0502040204020203" pitchFamily="34" charset="0"/>
              </a:rPr>
              <a:t>Pytorch2.0</a:t>
            </a:r>
          </a:p>
        </p:txBody>
      </p:sp>
      <p:cxnSp>
        <p:nvCxnSpPr>
          <p:cNvPr id="5" name="直接连接符 22">
            <a:extLst>
              <a:ext uri="{FF2B5EF4-FFF2-40B4-BE49-F238E27FC236}">
                <a16:creationId xmlns:a16="http://schemas.microsoft.com/office/drawing/2014/main" id="{67A36EBD-3B74-A0F0-99EB-57FD238C4566}"/>
              </a:ext>
            </a:extLst>
          </p:cNvPr>
          <p:cNvCxnSpPr/>
          <p:nvPr/>
        </p:nvCxnSpPr>
        <p:spPr>
          <a:xfrm>
            <a:off x="1654107" y="1421080"/>
            <a:ext cx="0" cy="40158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78C060C-9CF0-F1EC-3154-C14B6648DC18}"/>
              </a:ext>
            </a:extLst>
          </p:cNvPr>
          <p:cNvSpPr txBox="1"/>
          <p:nvPr/>
        </p:nvSpPr>
        <p:spPr>
          <a:xfrm>
            <a:off x="2023352" y="262323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快速入门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B2E190-8955-965B-F950-A4C28815CBDC}"/>
              </a:ext>
            </a:extLst>
          </p:cNvPr>
          <p:cNvSpPr/>
          <p:nvPr/>
        </p:nvSpPr>
        <p:spPr>
          <a:xfrm>
            <a:off x="2198452" y="4552546"/>
            <a:ext cx="1721796" cy="369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74605B-69BC-5CD8-F278-23C700652DDE}"/>
              </a:ext>
            </a:extLst>
          </p:cNvPr>
          <p:cNvSpPr txBox="1"/>
          <p:nvPr/>
        </p:nvSpPr>
        <p:spPr>
          <a:xfrm>
            <a:off x="2333029" y="4562274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SG" sz="1400" dirty="0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LLM</a:t>
            </a:r>
            <a:r>
              <a:rPr lang="zh-SG" altLang="en-US" sz="1400" dirty="0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实战速成班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1915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E03D1E-1B92-E331-6809-A9B2CDB13B45}"/>
              </a:ext>
            </a:extLst>
          </p:cNvPr>
          <p:cNvSpPr txBox="1"/>
          <p:nvPr/>
        </p:nvSpPr>
        <p:spPr>
          <a:xfrm>
            <a:off x="147737" y="182091"/>
            <a:ext cx="3874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1.2  </a:t>
            </a:r>
            <a:r>
              <a:rPr lang="zh-CN" altLang="en-US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集成开发环境：</a:t>
            </a:r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IDE</a:t>
            </a: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B906F44B-DF67-5A31-508F-F52DE7E3B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9" b="10743"/>
          <a:stretch/>
        </p:blipFill>
        <p:spPr>
          <a:xfrm>
            <a:off x="466974" y="1243445"/>
            <a:ext cx="4175228" cy="4452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DBF72D-6677-6B02-1D55-676CF1C2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3"/>
          <a:stretch/>
        </p:blipFill>
        <p:spPr>
          <a:xfrm>
            <a:off x="4801742" y="1243445"/>
            <a:ext cx="3302762" cy="44528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4B8381-01BD-20E9-5CC1-4968F5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87"/>
          <a:stretch/>
        </p:blipFill>
        <p:spPr>
          <a:xfrm>
            <a:off x="8104504" y="752475"/>
            <a:ext cx="3484622" cy="49437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392BEC-F8BD-BF33-A4F9-B76F140A798A}"/>
              </a:ext>
            </a:extLst>
          </p:cNvPr>
          <p:cNvSpPr txBox="1"/>
          <p:nvPr/>
        </p:nvSpPr>
        <p:spPr>
          <a:xfrm>
            <a:off x="5612004" y="273134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SG" altLang="en-US" dirty="0"/>
              <a:t>https://code.visualstudio.com/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47E15A2-0540-D41A-EA75-44411DABD395}"/>
                  </a:ext>
                </a:extLst>
              </p14:cNvPr>
              <p14:cNvContentPartPr/>
              <p14:nvPr/>
            </p14:nvContentPartPr>
            <p14:xfrm>
              <a:off x="1367640" y="3951545"/>
              <a:ext cx="36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47E15A2-0540-D41A-EA75-44411DABD3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8640" y="39429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31A0ABE-5FB5-54A1-9509-8BD7494A70B0}"/>
                  </a:ext>
                </a:extLst>
              </p14:cNvPr>
              <p14:cNvContentPartPr/>
              <p14:nvPr/>
            </p14:nvContentPartPr>
            <p14:xfrm>
              <a:off x="2348640" y="3910145"/>
              <a:ext cx="360" cy="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31A0ABE-5FB5-54A1-9509-8BD7494A70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0000" y="39015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10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1C17E-30F3-38A5-1F73-9BDC2BAEDCF5}"/>
              </a:ext>
            </a:extLst>
          </p:cNvPr>
          <p:cNvSpPr txBox="1"/>
          <p:nvPr/>
        </p:nvSpPr>
        <p:spPr>
          <a:xfrm>
            <a:off x="155575" y="176213"/>
            <a:ext cx="396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1.3   pytorch2.0</a:t>
            </a:r>
            <a:r>
              <a:rPr lang="zh-CN" altLang="en-US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下载安装</a:t>
            </a:r>
          </a:p>
        </p:txBody>
      </p:sp>
      <p:cxnSp>
        <p:nvCxnSpPr>
          <p:cNvPr id="4" name="直接连接符 5">
            <a:extLst>
              <a:ext uri="{FF2B5EF4-FFF2-40B4-BE49-F238E27FC236}">
                <a16:creationId xmlns:a16="http://schemas.microsoft.com/office/drawing/2014/main" id="{FAC1F483-BC59-04A7-1007-0535F1CC8722}"/>
              </a:ext>
            </a:extLst>
          </p:cNvPr>
          <p:cNvCxnSpPr>
            <a:cxnSpLocks/>
          </p:cNvCxnSpPr>
          <p:nvPr/>
        </p:nvCxnSpPr>
        <p:spPr>
          <a:xfrm>
            <a:off x="101600" y="3719914"/>
            <a:ext cx="78263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B69949D-E073-35F7-D6BD-8C557D01AFF7}"/>
              </a:ext>
            </a:extLst>
          </p:cNvPr>
          <p:cNvSpPr txBox="1"/>
          <p:nvPr/>
        </p:nvSpPr>
        <p:spPr>
          <a:xfrm>
            <a:off x="319405" y="3839210"/>
            <a:ext cx="3722370" cy="2269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计算资源依赖：</a:t>
            </a:r>
          </a:p>
          <a:p>
            <a:endParaRPr lang="zh-CN" altLang="en-US"/>
          </a:p>
          <a:p>
            <a:r>
              <a:rPr lang="zh-CN" altLang="en-US"/>
              <a:t>CPU 版本：CPU 版本的 PyTorch 主要依赖于计算机的中央处理器（Central Processing Unit，CPU）</a:t>
            </a:r>
          </a:p>
          <a:p>
            <a:endParaRPr lang="zh-CN" altLang="en-US"/>
          </a:p>
          <a:p>
            <a:r>
              <a:rPr lang="zh-CN" altLang="en-US"/>
              <a:t>GPU 版本：GPU 版本的 PyTorch 则依赖于图形处理器</a:t>
            </a:r>
          </a:p>
          <a:p>
            <a:r>
              <a:rPr lang="zh-CN" altLang="en-US"/>
              <a:t>（Graphics Processing Unit，GPU）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B08E9-4436-5193-B15F-1E23151453D1}"/>
              </a:ext>
            </a:extLst>
          </p:cNvPr>
          <p:cNvSpPr txBox="1"/>
          <p:nvPr/>
        </p:nvSpPr>
        <p:spPr>
          <a:xfrm>
            <a:off x="4121785" y="3839210"/>
            <a:ext cx="37026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性能表现：</a:t>
            </a:r>
          </a:p>
          <a:p>
            <a:endParaRPr lang="zh-CN" altLang="en-US" dirty="0"/>
          </a:p>
          <a:p>
            <a:r>
              <a:rPr lang="zh-CN" altLang="en-US" dirty="0"/>
              <a:t>CPU 版本：CPU 版本的 PyTorch 在处理规模较小的模型和数据集时表现良好。</a:t>
            </a:r>
          </a:p>
          <a:p>
            <a:endParaRPr lang="zh-CN" altLang="en-US" dirty="0"/>
          </a:p>
          <a:p>
            <a:r>
              <a:rPr lang="zh-CN" altLang="en-US" dirty="0"/>
              <a:t>GPU 版本：GPU 版本的 PyTorch 可以充分利用 GPU 的并行计算能力，显著提高计算速度。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4F4972F-EA8D-63DA-AEDA-BCA6DFB2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42671"/>
            <a:ext cx="7772400" cy="27579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965BE0A-8015-4BDA-0FE7-51DC413A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70" y="842671"/>
            <a:ext cx="4403669" cy="58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0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966956" y="155575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1.4   </a:t>
            </a:r>
            <a:r>
              <a:rPr lang="zh-SG" altLang="en-US" sz="2400" dirty="0">
                <a:sym typeface="+mn-ea"/>
              </a:rPr>
              <a:t>环境测试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5BF3D3-16C4-E8BE-B20D-3CBBD9243F65}"/>
              </a:ext>
            </a:extLst>
          </p:cNvPr>
          <p:cNvSpPr txBox="1"/>
          <p:nvPr/>
        </p:nvSpPr>
        <p:spPr>
          <a:xfrm>
            <a:off x="1439694" y="1164134"/>
            <a:ext cx="887162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SG" sz="2800" dirty="0"/>
              <a:t>conda –-version</a:t>
            </a:r>
          </a:p>
          <a:p>
            <a:pPr>
              <a:lnSpc>
                <a:spcPct val="150000"/>
              </a:lnSpc>
            </a:pPr>
            <a:r>
              <a:rPr kumimoji="1" lang="en-US" altLang="zh-SG" sz="2800" dirty="0"/>
              <a:t>conda  env list</a:t>
            </a:r>
          </a:p>
          <a:p>
            <a:pPr>
              <a:lnSpc>
                <a:spcPct val="150000"/>
              </a:lnSpc>
            </a:pPr>
            <a:r>
              <a:rPr kumimoji="1" lang="en-US" altLang="zh-SG" sz="2800" dirty="0"/>
              <a:t>conda create –n </a:t>
            </a:r>
            <a:r>
              <a:rPr kumimoji="1" lang="en-US" altLang="zh-SG" sz="2800" dirty="0" err="1"/>
              <a:t>pytorch.cpu</a:t>
            </a:r>
            <a:r>
              <a:rPr kumimoji="1" lang="en-US" altLang="zh-SG" sz="2800" dirty="0"/>
              <a:t> python==3.10</a:t>
            </a:r>
          </a:p>
          <a:p>
            <a:pPr>
              <a:lnSpc>
                <a:spcPct val="150000"/>
              </a:lnSpc>
            </a:pPr>
            <a:r>
              <a:rPr kumimoji="1" lang="en-US" altLang="zh-SG" sz="2800" dirty="0"/>
              <a:t>conda activate </a:t>
            </a:r>
            <a:r>
              <a:rPr kumimoji="1" lang="en-US" altLang="zh-SG" sz="2800" dirty="0" err="1"/>
              <a:t>pytorch.cpu</a:t>
            </a:r>
            <a:r>
              <a:rPr kumimoji="1" lang="en-US" altLang="zh-SG" sz="2800" dirty="0"/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zh-SG" sz="2800" dirty="0"/>
              <a:t>conda list</a:t>
            </a:r>
          </a:p>
          <a:p>
            <a:pPr>
              <a:lnSpc>
                <a:spcPct val="150000"/>
              </a:lnSpc>
            </a:pPr>
            <a:r>
              <a:rPr kumimoji="1" lang="en-US" altLang="zh-SG" sz="2800" dirty="0"/>
              <a:t>python</a:t>
            </a:r>
          </a:p>
          <a:p>
            <a:pPr>
              <a:lnSpc>
                <a:spcPct val="150000"/>
              </a:lnSpc>
            </a:pPr>
            <a:r>
              <a:rPr kumimoji="1" lang="en-US" altLang="zh-SG" sz="2800" dirty="0"/>
              <a:t>import torch</a:t>
            </a:r>
          </a:p>
          <a:p>
            <a:pPr>
              <a:lnSpc>
                <a:spcPct val="150000"/>
              </a:lnSpc>
            </a:pPr>
            <a:r>
              <a:rPr kumimoji="1" lang="en-US" altLang="zh-SG" sz="2800" dirty="0" err="1"/>
              <a:t>torch.cuda.is_available</a:t>
            </a:r>
            <a:r>
              <a:rPr kumimoji="1" lang="en-US" altLang="zh-SG" sz="2800" dirty="0"/>
              <a:t>()</a:t>
            </a:r>
          </a:p>
          <a:p>
            <a:endParaRPr kumimoji="1" lang="zh-SG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8145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FA3C8630-505C-5487-5D6F-9057FB167640}"/>
              </a:ext>
            </a:extLst>
          </p:cNvPr>
          <p:cNvSpPr txBox="1"/>
          <p:nvPr/>
        </p:nvSpPr>
        <p:spPr>
          <a:xfrm>
            <a:off x="4143364" y="4929505"/>
            <a:ext cx="365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  <a:sym typeface="+mn-ea"/>
              </a:rPr>
              <a:t>速通神经网络</a:t>
            </a:r>
            <a:r>
              <a:rPr lang="en-US" altLang="zh-CN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  <a:sym typeface="+mn-ea"/>
              </a:rPr>
              <a:t> &amp; </a:t>
            </a:r>
            <a:r>
              <a:rPr lang="zh-CN" altLang="en-US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  <a:sym typeface="+mn-ea"/>
              </a:rPr>
              <a:t>数学基础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直接连接符 62">
            <a:extLst>
              <a:ext uri="{FF2B5EF4-FFF2-40B4-BE49-F238E27FC236}">
                <a16:creationId xmlns:a16="http://schemas.microsoft.com/office/drawing/2014/main" id="{455A10FD-CEC7-C62C-2C37-D02087838156}"/>
              </a:ext>
            </a:extLst>
          </p:cNvPr>
          <p:cNvCxnSpPr/>
          <p:nvPr/>
        </p:nvCxnSpPr>
        <p:spPr>
          <a:xfrm>
            <a:off x="5047737" y="5551409"/>
            <a:ext cx="2172727" cy="1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36CB883-A6FB-0700-7F6B-19EBC817D192}"/>
              </a:ext>
            </a:extLst>
          </p:cNvPr>
          <p:cNvSpPr txBox="1"/>
          <p:nvPr/>
        </p:nvSpPr>
        <p:spPr>
          <a:xfrm>
            <a:off x="5257800" y="1613266"/>
            <a:ext cx="52959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9900" dirty="0"/>
              <a:t>2</a:t>
            </a:r>
            <a:endParaRPr kumimoji="1" lang="zh-SG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58373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2.1   </a:t>
            </a:r>
            <a:r>
              <a:rPr lang="zh-SG" altLang="en-US" sz="2400" dirty="0">
                <a:sym typeface="+mn-ea"/>
              </a:rPr>
              <a:t>神经网络结构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6849C8-ECB2-F37E-6AE7-F9FC4F05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86" y="2961639"/>
            <a:ext cx="5920550" cy="3244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D4C34D-D20C-F7E9-C74C-2094358C4F74}"/>
              </a:ext>
            </a:extLst>
          </p:cNvPr>
          <p:cNvSpPr/>
          <p:nvPr/>
        </p:nvSpPr>
        <p:spPr>
          <a:xfrm>
            <a:off x="654608" y="1475487"/>
            <a:ext cx="105745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神经网络（Neural Network）是一种模仿生物神经系统的计算模型，用于解决分类、回归、生成等机器学习问题。神经网络的层级结构通常包括输入层、隐藏层和输出层，每一层都由若干个神经元（或称为节点）组成，其中每个节点又被成为感知机模型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E87FF5-F46E-71C4-8E57-1DB5698FBC8F}"/>
              </a:ext>
            </a:extLst>
          </p:cNvPr>
          <p:cNvSpPr/>
          <p:nvPr/>
        </p:nvSpPr>
        <p:spPr>
          <a:xfrm>
            <a:off x="3016186" y="2731008"/>
            <a:ext cx="1031558" cy="37795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4B397A-7E42-5A63-1BD2-C54D58DB6B02}"/>
              </a:ext>
            </a:extLst>
          </p:cNvPr>
          <p:cNvSpPr/>
          <p:nvPr/>
        </p:nvSpPr>
        <p:spPr>
          <a:xfrm>
            <a:off x="7628479" y="3791712"/>
            <a:ext cx="1031558" cy="15908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06CB80-60CD-9E12-03E0-C9BB4591AAE4}"/>
              </a:ext>
            </a:extLst>
          </p:cNvPr>
          <p:cNvSpPr/>
          <p:nvPr/>
        </p:nvSpPr>
        <p:spPr>
          <a:xfrm>
            <a:off x="4199912" y="2961639"/>
            <a:ext cx="2326394" cy="32441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8B66A7-26BD-C765-9F74-EDF30188FF03}"/>
              </a:ext>
            </a:extLst>
          </p:cNvPr>
          <p:cNvSpPr/>
          <p:nvPr/>
        </p:nvSpPr>
        <p:spPr>
          <a:xfrm>
            <a:off x="6621493" y="3148686"/>
            <a:ext cx="895838" cy="2838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E17E58-1335-2E76-8B0D-0C4E5E4C1B61}"/>
              </a:ext>
            </a:extLst>
          </p:cNvPr>
          <p:cNvSpPr txBox="1"/>
          <p:nvPr/>
        </p:nvSpPr>
        <p:spPr>
          <a:xfrm>
            <a:off x="3016186" y="6067075"/>
            <a:ext cx="103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SG" altLang="en-US" dirty="0"/>
              <a:t>输入层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338D8D-FF98-3D2C-51AB-AA39EE09D54E}"/>
              </a:ext>
            </a:extLst>
          </p:cNvPr>
          <p:cNvSpPr txBox="1"/>
          <p:nvPr/>
        </p:nvSpPr>
        <p:spPr>
          <a:xfrm>
            <a:off x="5026563" y="5856009"/>
            <a:ext cx="103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SG" altLang="en-US" dirty="0"/>
              <a:t>隐藏层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CE35C9-F42A-3B36-E6F1-D6283EAB7285}"/>
              </a:ext>
            </a:extLst>
          </p:cNvPr>
          <p:cNvSpPr txBox="1"/>
          <p:nvPr/>
        </p:nvSpPr>
        <p:spPr>
          <a:xfrm>
            <a:off x="6633104" y="5774097"/>
            <a:ext cx="103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SG" altLang="en-US" dirty="0"/>
              <a:t>输出层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FFC87377-3709-D972-F761-0A4462F05EF5}"/>
                  </a:ext>
                </a:extLst>
              </p14:cNvPr>
              <p14:cNvContentPartPr/>
              <p14:nvPr/>
            </p14:nvContentPartPr>
            <p14:xfrm>
              <a:off x="9713400" y="4161010"/>
              <a:ext cx="265680" cy="997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FFC87377-3709-D972-F761-0A4462F05E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98280" y="4145890"/>
                <a:ext cx="2959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F618762D-0AA4-6139-A88E-E09966FB9CAD}"/>
                  </a:ext>
                </a:extLst>
              </p14:cNvPr>
              <p14:cNvContentPartPr/>
              <p14:nvPr/>
            </p14:nvContentPartPr>
            <p14:xfrm>
              <a:off x="7063440" y="1219090"/>
              <a:ext cx="2107080" cy="2055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F618762D-0AA4-6139-A88E-E09966FB9C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7960" y="1203970"/>
                <a:ext cx="213768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E99C41CF-E22D-7941-2AA4-0FFAA2BA3E99}"/>
              </a:ext>
            </a:extLst>
          </p:cNvPr>
          <p:cNvGrpSpPr/>
          <p:nvPr/>
        </p:nvGrpSpPr>
        <p:grpSpPr>
          <a:xfrm>
            <a:off x="1836240" y="3564490"/>
            <a:ext cx="1298520" cy="2571480"/>
            <a:chOff x="1836240" y="3564490"/>
            <a:chExt cx="1298520" cy="257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E67D471-C898-5ECE-95BE-7C62788A49B4}"/>
                    </a:ext>
                  </a:extLst>
                </p14:cNvPr>
                <p14:cNvContentPartPr/>
                <p14:nvPr/>
              </p14:nvContentPartPr>
              <p14:xfrm>
                <a:off x="2491440" y="3710290"/>
                <a:ext cx="7200" cy="1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E67D471-C898-5ECE-95BE-7C62788A49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75960" y="3695170"/>
                  <a:ext cx="37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283C388-8B08-F174-6CD6-7040C233ACF8}"/>
                    </a:ext>
                  </a:extLst>
                </p14:cNvPr>
                <p14:cNvContentPartPr/>
                <p14:nvPr/>
              </p14:nvContentPartPr>
              <p14:xfrm>
                <a:off x="2590800" y="4134370"/>
                <a:ext cx="6480" cy="72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283C388-8B08-F174-6CD6-7040C233AC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5320" y="4118890"/>
                  <a:ext cx="37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A4B0272-6468-18DF-A4C0-CA64F665CB51}"/>
                    </a:ext>
                  </a:extLst>
                </p14:cNvPr>
                <p14:cNvContentPartPr/>
                <p14:nvPr/>
              </p14:nvContentPartPr>
              <p14:xfrm>
                <a:off x="2590800" y="4657810"/>
                <a:ext cx="360" cy="14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A4B0272-6468-18DF-A4C0-CA64F665CB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75320" y="4642690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EAECE96-9FC5-D74B-BFC9-B4EB51A4A3F9}"/>
                    </a:ext>
                  </a:extLst>
                </p14:cNvPr>
                <p14:cNvContentPartPr/>
                <p14:nvPr/>
              </p14:nvContentPartPr>
              <p14:xfrm>
                <a:off x="2590800" y="5181250"/>
                <a:ext cx="6480" cy="7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EAECE96-9FC5-D74B-BFC9-B4EB51A4A3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5320" y="5166130"/>
                  <a:ext cx="37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147024A-A3D2-BECF-22D7-F74F3B290371}"/>
                    </a:ext>
                  </a:extLst>
                </p14:cNvPr>
                <p14:cNvContentPartPr/>
                <p14:nvPr/>
              </p14:nvContentPartPr>
              <p14:xfrm>
                <a:off x="2623560" y="5896930"/>
                <a:ext cx="7200" cy="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147024A-A3D2-BECF-22D7-F74F3B2903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8440" y="5881810"/>
                  <a:ext cx="37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9B698F2-59D0-120C-5323-F43DA113ED22}"/>
                    </a:ext>
                  </a:extLst>
                </p14:cNvPr>
                <p14:cNvContentPartPr/>
                <p14:nvPr/>
              </p14:nvContentPartPr>
              <p14:xfrm>
                <a:off x="1836240" y="3564490"/>
                <a:ext cx="1298520" cy="2571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9B698F2-59D0-120C-5323-F43DA113ED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1120" y="3549370"/>
                  <a:ext cx="1329120" cy="260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66F45801-0D00-373D-CBBD-74CF6FFE6520}"/>
                  </a:ext>
                </a:extLst>
              </p14:cNvPr>
              <p14:cNvContentPartPr/>
              <p14:nvPr/>
            </p14:nvContentPartPr>
            <p14:xfrm>
              <a:off x="6781920" y="-43790"/>
              <a:ext cx="2889360" cy="14817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66F45801-0D00-373D-CBBD-74CF6FFE65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66800" y="-58910"/>
                <a:ext cx="2919960" cy="151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D2CB90BB-CD3A-536C-2C08-0969EFB0C673}"/>
              </a:ext>
            </a:extLst>
          </p:cNvPr>
          <p:cNvGrpSpPr/>
          <p:nvPr/>
        </p:nvGrpSpPr>
        <p:grpSpPr>
          <a:xfrm>
            <a:off x="4591680" y="3610930"/>
            <a:ext cx="636480" cy="1007640"/>
            <a:chOff x="4591680" y="3610930"/>
            <a:chExt cx="636480" cy="100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96710F3-1964-BF27-358B-8CFBE6D63B99}"/>
                    </a:ext>
                  </a:extLst>
                </p14:cNvPr>
                <p14:cNvContentPartPr/>
                <p14:nvPr/>
              </p14:nvContentPartPr>
              <p14:xfrm>
                <a:off x="4651080" y="4035010"/>
                <a:ext cx="60120" cy="33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96710F3-1964-BF27-358B-8CFBE6D63B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5960" y="4019890"/>
                  <a:ext cx="90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9EB503E-A8CB-F8CC-AE36-A0FD869FEFF6}"/>
                    </a:ext>
                  </a:extLst>
                </p14:cNvPr>
                <p14:cNvContentPartPr/>
                <p14:nvPr/>
              </p14:nvContentPartPr>
              <p14:xfrm>
                <a:off x="4591680" y="3723610"/>
                <a:ext cx="424440" cy="3384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9EB503E-A8CB-F8CC-AE36-A0FD869FEF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76560" y="3708130"/>
                  <a:ext cx="4546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36FE2D4-4728-7C46-578F-604CCB51BDFB}"/>
                    </a:ext>
                  </a:extLst>
                </p14:cNvPr>
                <p14:cNvContentPartPr/>
                <p14:nvPr/>
              </p14:nvContentPartPr>
              <p14:xfrm>
                <a:off x="5055360" y="3909010"/>
                <a:ext cx="27360" cy="2523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36FE2D4-4728-7C46-578F-604CCB51BD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40240" y="3893890"/>
                  <a:ext cx="57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D5C5453-F656-5442-10CB-D3E5CD632B70}"/>
                    </a:ext>
                  </a:extLst>
                </p14:cNvPr>
                <p14:cNvContentPartPr/>
                <p14:nvPr/>
              </p14:nvContentPartPr>
              <p14:xfrm>
                <a:off x="4657920" y="4247050"/>
                <a:ext cx="271800" cy="285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D5C5453-F656-5442-10CB-D3E5CD632B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2800" y="4231570"/>
                  <a:ext cx="3020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9B3C439-828D-C830-F8B7-B8B24A40F40B}"/>
                    </a:ext>
                  </a:extLst>
                </p14:cNvPr>
                <p14:cNvContentPartPr/>
                <p14:nvPr/>
              </p14:nvContentPartPr>
              <p14:xfrm>
                <a:off x="5188200" y="3610930"/>
                <a:ext cx="6480" cy="2592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9B3C439-828D-C830-F8B7-B8B24A40F4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73080" y="3595450"/>
                  <a:ext cx="37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EA40549-B52C-405E-4682-D7F767624482}"/>
                    </a:ext>
                  </a:extLst>
                </p14:cNvPr>
                <p14:cNvContentPartPr/>
                <p14:nvPr/>
              </p14:nvContentPartPr>
              <p14:xfrm>
                <a:off x="4975800" y="4439290"/>
                <a:ext cx="20520" cy="1792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EA40549-B52C-405E-4682-D7F7676244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0680" y="4423810"/>
                  <a:ext cx="51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111D358-D4AB-9227-F370-451B4B559EA0}"/>
                    </a:ext>
                  </a:extLst>
                </p14:cNvPr>
                <p14:cNvContentPartPr/>
                <p14:nvPr/>
              </p14:nvContentPartPr>
              <p14:xfrm>
                <a:off x="5094960" y="4319770"/>
                <a:ext cx="133200" cy="93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111D358-D4AB-9227-F370-451B4B559E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79840" y="4304650"/>
                  <a:ext cx="1638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EB2D068-0FD6-D4F0-00FC-5CB2E3246FB4}"/>
              </a:ext>
            </a:extLst>
          </p:cNvPr>
          <p:cNvGrpSpPr/>
          <p:nvPr/>
        </p:nvGrpSpPr>
        <p:grpSpPr>
          <a:xfrm>
            <a:off x="5664840" y="3684010"/>
            <a:ext cx="610200" cy="464040"/>
            <a:chOff x="5664840" y="3684010"/>
            <a:chExt cx="61020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DAF30D9-F016-5F89-3A1C-02C922ADB935}"/>
                    </a:ext>
                  </a:extLst>
                </p14:cNvPr>
                <p14:cNvContentPartPr/>
                <p14:nvPr/>
              </p14:nvContentPartPr>
              <p14:xfrm>
                <a:off x="5664840" y="3776890"/>
                <a:ext cx="338400" cy="298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DAF30D9-F016-5F89-3A1C-02C922ADB9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49720" y="3761410"/>
                  <a:ext cx="369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E0FED8F-CFE4-860B-796F-2431E679BD3C}"/>
                    </a:ext>
                  </a:extLst>
                </p14:cNvPr>
                <p14:cNvContentPartPr/>
                <p14:nvPr/>
              </p14:nvContentPartPr>
              <p14:xfrm>
                <a:off x="6016560" y="3955450"/>
                <a:ext cx="20160" cy="192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E0FED8F-CFE4-860B-796F-2431E679BD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01080" y="3940330"/>
                  <a:ext cx="50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C989C21-BDA5-0BC4-9AEC-14956D4C0406}"/>
                    </a:ext>
                  </a:extLst>
                </p14:cNvPr>
                <p14:cNvContentPartPr/>
                <p14:nvPr/>
              </p14:nvContentPartPr>
              <p14:xfrm>
                <a:off x="6042840" y="3684010"/>
                <a:ext cx="232200" cy="1562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C989C21-BDA5-0BC4-9AEC-14956D4C04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27720" y="3668890"/>
                  <a:ext cx="26244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C6AE05CB-E02A-2EA4-0FD7-003945DCD2DC}"/>
                  </a:ext>
                </a:extLst>
              </p14:cNvPr>
              <p14:cNvContentPartPr/>
              <p14:nvPr/>
            </p14:nvContentPartPr>
            <p14:xfrm>
              <a:off x="6897840" y="171850"/>
              <a:ext cx="2584440" cy="13816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C6AE05CB-E02A-2EA4-0FD7-003945DCD2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82360" y="156730"/>
                <a:ext cx="2614680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57E98524-B545-FD99-8103-149692924770}"/>
                  </a:ext>
                </a:extLst>
              </p14:cNvPr>
              <p14:cNvContentPartPr/>
              <p14:nvPr/>
            </p14:nvContentPartPr>
            <p14:xfrm>
              <a:off x="11198040" y="5287450"/>
              <a:ext cx="46800" cy="1260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57E98524-B545-FD99-8103-1496929247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82560" y="5272330"/>
                <a:ext cx="7704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AA96BFB-C9BE-B8CF-4735-D62B4CD316DE}"/>
              </a:ext>
            </a:extLst>
          </p:cNvPr>
          <p:cNvGrpSpPr/>
          <p:nvPr/>
        </p:nvGrpSpPr>
        <p:grpSpPr>
          <a:xfrm>
            <a:off x="8494800" y="2312050"/>
            <a:ext cx="2985480" cy="2743560"/>
            <a:chOff x="8494800" y="2312050"/>
            <a:chExt cx="2985480" cy="274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33F3D61-7D77-1F1F-257A-CB48892024A7}"/>
                    </a:ext>
                  </a:extLst>
                </p14:cNvPr>
                <p14:cNvContentPartPr/>
                <p14:nvPr/>
              </p14:nvContentPartPr>
              <p14:xfrm>
                <a:off x="8872080" y="4425250"/>
                <a:ext cx="235800" cy="5446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33F3D61-7D77-1F1F-257A-CB48892024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56960" y="4409770"/>
                  <a:ext cx="2664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033B97A-36A4-87FF-1C8E-B97649A3D0C0}"/>
                    </a:ext>
                  </a:extLst>
                </p14:cNvPr>
                <p14:cNvContentPartPr/>
                <p14:nvPr/>
              </p14:nvContentPartPr>
              <p14:xfrm>
                <a:off x="9216600" y="4465930"/>
                <a:ext cx="192600" cy="2786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033B97A-36A4-87FF-1C8E-B97649A3D0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01480" y="4450810"/>
                  <a:ext cx="222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B4F43FD-D027-CACB-AF7C-C6C383E93595}"/>
                    </a:ext>
                  </a:extLst>
                </p14:cNvPr>
                <p14:cNvContentPartPr/>
                <p14:nvPr/>
              </p14:nvContentPartPr>
              <p14:xfrm>
                <a:off x="9452040" y="4591570"/>
                <a:ext cx="10080" cy="126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B4F43FD-D027-CACB-AF7C-C6C383E935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36920" y="4576450"/>
                  <a:ext cx="40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79E462F-214C-F233-F394-A6ABBDF8ED2C}"/>
                    </a:ext>
                  </a:extLst>
                </p14:cNvPr>
                <p14:cNvContentPartPr/>
                <p14:nvPr/>
              </p14:nvContentPartPr>
              <p14:xfrm>
                <a:off x="9574440" y="4472410"/>
                <a:ext cx="14040" cy="46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79E462F-214C-F233-F394-A6ABBDF8ED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58960" y="4456930"/>
                  <a:ext cx="44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9C44C9E-067C-B613-DD00-445E8DD78D8D}"/>
                    </a:ext>
                  </a:extLst>
                </p14:cNvPr>
                <p14:cNvContentPartPr/>
                <p14:nvPr/>
              </p14:nvContentPartPr>
              <p14:xfrm>
                <a:off x="9565080" y="4525330"/>
                <a:ext cx="486720" cy="3250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9C44C9E-067C-B613-DD00-445E8DD78D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49960" y="4509850"/>
                  <a:ext cx="517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87D5B47-26A6-6AF1-989E-BF65C9694EE8}"/>
                    </a:ext>
                  </a:extLst>
                </p14:cNvPr>
                <p14:cNvContentPartPr/>
                <p14:nvPr/>
              </p14:nvContentPartPr>
              <p14:xfrm>
                <a:off x="8494800" y="2378650"/>
                <a:ext cx="50040" cy="2984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87D5B47-26A6-6AF1-989E-BF65C9694E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79320" y="2363530"/>
                  <a:ext cx="80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CA7B7D8-99C0-F410-B1D5-CAC727458362}"/>
                    </a:ext>
                  </a:extLst>
                </p14:cNvPr>
                <p14:cNvContentPartPr/>
                <p14:nvPr/>
              </p14:nvContentPartPr>
              <p14:xfrm>
                <a:off x="8712960" y="2352010"/>
                <a:ext cx="53640" cy="3646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CA7B7D8-99C0-F410-B1D5-CAC7274583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97840" y="2336890"/>
                  <a:ext cx="83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6F33F89-3DDF-30A7-E451-C4BB9718BBA8}"/>
                    </a:ext>
                  </a:extLst>
                </p14:cNvPr>
                <p14:cNvContentPartPr/>
                <p14:nvPr/>
              </p14:nvContentPartPr>
              <p14:xfrm>
                <a:off x="8845800" y="2484490"/>
                <a:ext cx="112680" cy="1792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6F33F89-3DDF-30A7-E451-C4BB9718BBA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30320" y="2469370"/>
                  <a:ext cx="143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2D6D1884-209E-CE58-B5A5-49B43489375C}"/>
                    </a:ext>
                  </a:extLst>
                </p14:cNvPr>
                <p14:cNvContentPartPr/>
                <p14:nvPr/>
              </p14:nvContentPartPr>
              <p14:xfrm>
                <a:off x="9137400" y="2490610"/>
                <a:ext cx="191880" cy="1364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2D6D1884-209E-CE58-B5A5-49B4348937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22280" y="2475130"/>
                  <a:ext cx="222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FE5F1F4-4F01-059B-176A-C717B05B7506}"/>
                    </a:ext>
                  </a:extLst>
                </p14:cNvPr>
                <p14:cNvContentPartPr/>
                <p14:nvPr/>
              </p14:nvContentPartPr>
              <p14:xfrm>
                <a:off x="9362400" y="2537410"/>
                <a:ext cx="133200" cy="159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FE5F1F4-4F01-059B-176A-C717B05B75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47280" y="2522290"/>
                  <a:ext cx="163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94142B0-03D2-03EF-0A58-8A8F34782FD9}"/>
                    </a:ext>
                  </a:extLst>
                </p14:cNvPr>
                <p14:cNvContentPartPr/>
                <p14:nvPr/>
              </p14:nvContentPartPr>
              <p14:xfrm>
                <a:off x="9650400" y="2332210"/>
                <a:ext cx="110160" cy="415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94142B0-03D2-03EF-0A58-8A8F34782FD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34920" y="2316730"/>
                  <a:ext cx="1407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0BAB52D-483B-F312-4848-21A0D3ADA8B2}"/>
                    </a:ext>
                  </a:extLst>
                </p14:cNvPr>
                <p14:cNvContentPartPr/>
                <p14:nvPr/>
              </p14:nvContentPartPr>
              <p14:xfrm>
                <a:off x="8560680" y="2391970"/>
                <a:ext cx="86400" cy="4111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0BAB52D-483B-F312-4848-21A0D3ADA8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45560" y="2376490"/>
                  <a:ext cx="1166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1E467C2-61B7-2F5A-7D7A-7B2CC58F1DB1}"/>
                    </a:ext>
                  </a:extLst>
                </p14:cNvPr>
                <p14:cNvContentPartPr/>
                <p14:nvPr/>
              </p14:nvContentPartPr>
              <p14:xfrm>
                <a:off x="8547360" y="2802730"/>
                <a:ext cx="146160" cy="33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1E467C2-61B7-2F5A-7D7A-7B2CC58F1D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31880" y="2787250"/>
                  <a:ext cx="176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DB35C42-ADCE-B5F2-6741-80C3BAD1B227}"/>
                    </a:ext>
                  </a:extLst>
                </p14:cNvPr>
                <p14:cNvContentPartPr/>
                <p14:nvPr/>
              </p14:nvContentPartPr>
              <p14:xfrm>
                <a:off x="10157640" y="2318890"/>
                <a:ext cx="218520" cy="557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DB35C42-ADCE-B5F2-6741-80C3BAD1B2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42520" y="2303770"/>
                  <a:ext cx="2491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9C7C802-C498-376E-9747-E8A324A50B8F}"/>
                    </a:ext>
                  </a:extLst>
                </p14:cNvPr>
                <p14:cNvContentPartPr/>
                <p14:nvPr/>
              </p14:nvContentPartPr>
              <p14:xfrm>
                <a:off x="10448880" y="2471530"/>
                <a:ext cx="81000" cy="311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9C7C802-C498-376E-9747-E8A324A50B8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33760" y="2456050"/>
                  <a:ext cx="1112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0EAC7D9-8268-1A4B-2FAF-1C4D8AD28074}"/>
                    </a:ext>
                  </a:extLst>
                </p14:cNvPr>
                <p14:cNvContentPartPr/>
                <p14:nvPr/>
              </p14:nvContentPartPr>
              <p14:xfrm>
                <a:off x="10250520" y="2312050"/>
                <a:ext cx="511200" cy="567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0EAC7D9-8268-1A4B-2FAF-1C4D8AD280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35040" y="2296930"/>
                  <a:ext cx="5418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9BF6A00-25A8-43CA-2F82-4C512873D837}"/>
                    </a:ext>
                  </a:extLst>
                </p14:cNvPr>
                <p14:cNvContentPartPr/>
                <p14:nvPr/>
              </p14:nvContentPartPr>
              <p14:xfrm>
                <a:off x="10429080" y="2982730"/>
                <a:ext cx="231840" cy="4658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9BF6A00-25A8-43CA-2F82-4C512873D83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13960" y="2967250"/>
                  <a:ext cx="2620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850EA626-7023-7A43-160A-D8C2669CECCD}"/>
                    </a:ext>
                  </a:extLst>
                </p14:cNvPr>
                <p14:cNvContentPartPr/>
                <p14:nvPr/>
              </p14:nvContentPartPr>
              <p14:xfrm>
                <a:off x="10661280" y="3081010"/>
                <a:ext cx="258840" cy="268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850EA626-7023-7A43-160A-D8C2669CEC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46160" y="3065530"/>
                  <a:ext cx="289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6028708-080D-A4E9-E8B4-EF2C1D7B7EA8}"/>
                    </a:ext>
                  </a:extLst>
                </p14:cNvPr>
                <p14:cNvContentPartPr/>
                <p14:nvPr/>
              </p14:nvContentPartPr>
              <p14:xfrm>
                <a:off x="10862880" y="3028090"/>
                <a:ext cx="203040" cy="4176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6028708-080D-A4E9-E8B4-EF2C1D7B7E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47760" y="3012610"/>
                  <a:ext cx="2336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105D539-60D4-DE84-28C3-B2817729CA57}"/>
                    </a:ext>
                  </a:extLst>
                </p14:cNvPr>
                <p14:cNvContentPartPr/>
                <p14:nvPr/>
              </p14:nvContentPartPr>
              <p14:xfrm>
                <a:off x="11012640" y="3041050"/>
                <a:ext cx="467640" cy="3949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105D539-60D4-DE84-28C3-B2817729CA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97160" y="3025930"/>
                  <a:ext cx="4982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E6FFBF7-DA02-08FF-B470-BF3B0622EF2B}"/>
                    </a:ext>
                  </a:extLst>
                </p14:cNvPr>
                <p14:cNvContentPartPr/>
                <p14:nvPr/>
              </p14:nvContentPartPr>
              <p14:xfrm>
                <a:off x="10104720" y="3507970"/>
                <a:ext cx="338400" cy="345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E6FFBF7-DA02-08FF-B470-BF3B0622EF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89240" y="3492850"/>
                  <a:ext cx="369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22218B7-8A7C-B609-FF6E-40FCF0A4BA46}"/>
                    </a:ext>
                  </a:extLst>
                </p14:cNvPr>
                <p14:cNvContentPartPr/>
                <p14:nvPr/>
              </p14:nvContentPartPr>
              <p14:xfrm>
                <a:off x="10541040" y="3677170"/>
                <a:ext cx="14400" cy="1555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22218B7-8A7C-B609-FF6E-40FCF0A4BA4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25920" y="3662050"/>
                  <a:ext cx="44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632636D-6A52-7F68-35D5-53248F409002}"/>
                    </a:ext>
                  </a:extLst>
                </p14:cNvPr>
                <p14:cNvContentPartPr/>
                <p14:nvPr/>
              </p14:nvContentPartPr>
              <p14:xfrm>
                <a:off x="10740480" y="3657370"/>
                <a:ext cx="152640" cy="1497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632636D-6A52-7F68-35D5-53248F4090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25360" y="3642250"/>
                  <a:ext cx="183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397A7AA-2626-342B-9AA9-44925424ED9C}"/>
                    </a:ext>
                  </a:extLst>
                </p14:cNvPr>
                <p14:cNvContentPartPr/>
                <p14:nvPr/>
              </p14:nvContentPartPr>
              <p14:xfrm>
                <a:off x="10687560" y="3604450"/>
                <a:ext cx="146160" cy="232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397A7AA-2626-342B-9AA9-44925424ED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72080" y="3589330"/>
                  <a:ext cx="176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B717105-3F96-53AB-4A4C-2D7C7DB34085}"/>
                    </a:ext>
                  </a:extLst>
                </p14:cNvPr>
                <p14:cNvContentPartPr/>
                <p14:nvPr/>
              </p14:nvContentPartPr>
              <p14:xfrm>
                <a:off x="11078520" y="3690490"/>
                <a:ext cx="66600" cy="2325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B717105-3F96-53AB-4A4C-2D7C7DB340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63400" y="3675370"/>
                  <a:ext cx="96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C2992AD-CCAC-956E-EA68-E59290AFF29B}"/>
                    </a:ext>
                  </a:extLst>
                </p14:cNvPr>
                <p14:cNvContentPartPr/>
                <p14:nvPr/>
              </p14:nvContentPartPr>
              <p14:xfrm>
                <a:off x="10230720" y="4074970"/>
                <a:ext cx="444240" cy="276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C2992AD-CCAC-956E-EA68-E59290AFF2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15240" y="4059850"/>
                  <a:ext cx="474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270F516-0D03-C78A-5F38-3A73CC42E50B}"/>
                    </a:ext>
                  </a:extLst>
                </p14:cNvPr>
                <p14:cNvContentPartPr/>
                <p14:nvPr/>
              </p14:nvContentPartPr>
              <p14:xfrm>
                <a:off x="10713840" y="4127890"/>
                <a:ext cx="192600" cy="165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270F516-0D03-C78A-5F38-3A73CC42E5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98720" y="4112770"/>
                  <a:ext cx="223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96B8E7F-9E9A-390B-5C13-6EF824F3A468}"/>
                    </a:ext>
                  </a:extLst>
                </p14:cNvPr>
                <p14:cNvContentPartPr/>
                <p14:nvPr/>
              </p14:nvContentPartPr>
              <p14:xfrm>
                <a:off x="10912920" y="4121050"/>
                <a:ext cx="182880" cy="2286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96B8E7F-9E9A-390B-5C13-6EF824F3A46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97800" y="4105930"/>
                  <a:ext cx="213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79B38D6-F439-557D-76A8-8F54D438EB8E}"/>
                    </a:ext>
                  </a:extLst>
                </p14:cNvPr>
                <p14:cNvContentPartPr/>
                <p14:nvPr/>
              </p14:nvContentPartPr>
              <p14:xfrm>
                <a:off x="10912920" y="4134370"/>
                <a:ext cx="139320" cy="1728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79B38D6-F439-557D-76A8-8F54D438EB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97800" y="4118890"/>
                  <a:ext cx="169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DCCADBD-DDF3-6D21-2132-1795FA26B6EA}"/>
                    </a:ext>
                  </a:extLst>
                </p14:cNvPr>
                <p14:cNvContentPartPr/>
                <p14:nvPr/>
              </p14:nvContentPartPr>
              <p14:xfrm>
                <a:off x="11118120" y="4200970"/>
                <a:ext cx="239040" cy="172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DCCADBD-DDF3-6D21-2132-1795FA26B6E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03000" y="4185490"/>
                  <a:ext cx="269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E6E438E-0FD6-DE88-1581-E901549E107E}"/>
                    </a:ext>
                  </a:extLst>
                </p14:cNvPr>
                <p14:cNvContentPartPr/>
                <p14:nvPr/>
              </p14:nvContentPartPr>
              <p14:xfrm>
                <a:off x="11144760" y="4551970"/>
                <a:ext cx="20160" cy="106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E6E438E-0FD6-DE88-1581-E901549E10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29640" y="4536490"/>
                  <a:ext cx="50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55FB39E0-B76C-8315-D685-B72A86126981}"/>
                    </a:ext>
                  </a:extLst>
                </p14:cNvPr>
                <p14:cNvContentPartPr/>
                <p14:nvPr/>
              </p14:nvContentPartPr>
              <p14:xfrm>
                <a:off x="11130720" y="4896130"/>
                <a:ext cx="47880" cy="1594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55FB39E0-B76C-8315-D685-B72A861269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15240" y="4881010"/>
                  <a:ext cx="78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792D378-3544-4765-C7B1-2C3A186A9F79}"/>
                    </a:ext>
                  </a:extLst>
                </p14:cNvPr>
                <p14:cNvContentPartPr/>
                <p14:nvPr/>
              </p14:nvContentPartPr>
              <p14:xfrm>
                <a:off x="9947400" y="3488170"/>
                <a:ext cx="687960" cy="938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792D378-3544-4765-C7B1-2C3A186A9F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32280" y="3472690"/>
                  <a:ext cx="718200" cy="9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9BB4089-8602-51C0-A61B-E2D19EF28EC8}"/>
              </a:ext>
            </a:extLst>
          </p:cNvPr>
          <p:cNvGrpSpPr/>
          <p:nvPr/>
        </p:nvGrpSpPr>
        <p:grpSpPr>
          <a:xfrm>
            <a:off x="6752760" y="29290"/>
            <a:ext cx="2676240" cy="1508040"/>
            <a:chOff x="6752760" y="29290"/>
            <a:chExt cx="2676240" cy="15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A2FAB0E-CF7F-AB51-B648-C7C30F16118C}"/>
                    </a:ext>
                  </a:extLst>
                </p14:cNvPr>
                <p14:cNvContentPartPr/>
                <p14:nvPr/>
              </p14:nvContentPartPr>
              <p14:xfrm>
                <a:off x="6963720" y="390730"/>
                <a:ext cx="397800" cy="825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A2FAB0E-CF7F-AB51-B648-C7C30F1611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48600" y="375250"/>
                  <a:ext cx="42840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AF6F428-82B4-B8AC-F8C5-3686B6CCE02A}"/>
                    </a:ext>
                  </a:extLst>
                </p14:cNvPr>
                <p14:cNvContentPartPr/>
                <p14:nvPr/>
              </p14:nvContentPartPr>
              <p14:xfrm>
                <a:off x="7447920" y="622570"/>
                <a:ext cx="189360" cy="338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AF6F428-82B4-B8AC-F8C5-3686B6CCE0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32440" y="607450"/>
                  <a:ext cx="219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754BD52-52E2-DDA5-F2C4-9171C30CC442}"/>
                    </a:ext>
                  </a:extLst>
                </p14:cNvPr>
                <p14:cNvContentPartPr/>
                <p14:nvPr/>
              </p14:nvContentPartPr>
              <p14:xfrm>
                <a:off x="7487160" y="682330"/>
                <a:ext cx="172800" cy="79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754BD52-52E2-DDA5-F2C4-9171C30CC44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72040" y="667210"/>
                  <a:ext cx="203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68BD44A-1EDC-F63A-5953-96EF5C5F4349}"/>
                    </a:ext>
                  </a:extLst>
                </p14:cNvPr>
                <p14:cNvContentPartPr/>
                <p14:nvPr/>
              </p14:nvContentPartPr>
              <p14:xfrm>
                <a:off x="8136960" y="233050"/>
                <a:ext cx="351360" cy="1006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68BD44A-1EDC-F63A-5953-96EF5C5F43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21480" y="217930"/>
                  <a:ext cx="381960" cy="10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25DF888-DD9D-4BFF-3352-D77E961D320D}"/>
                    </a:ext>
                  </a:extLst>
                </p14:cNvPr>
                <p14:cNvContentPartPr/>
                <p14:nvPr/>
              </p14:nvContentPartPr>
              <p14:xfrm>
                <a:off x="8044080" y="516370"/>
                <a:ext cx="444240" cy="1198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25DF888-DD9D-4BFF-3352-D77E961D32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28960" y="501250"/>
                  <a:ext cx="474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E97334F-8C19-5976-4C46-7626023F0A66}"/>
                    </a:ext>
                  </a:extLst>
                </p14:cNvPr>
                <p14:cNvContentPartPr/>
                <p14:nvPr/>
              </p14:nvContentPartPr>
              <p14:xfrm>
                <a:off x="8553840" y="384250"/>
                <a:ext cx="192600" cy="567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E97334F-8C19-5976-4C46-7626023F0A6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38720" y="369130"/>
                  <a:ext cx="2232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709ED70-6B8C-1F9C-37CA-8D8E83C3DD6D}"/>
                    </a:ext>
                  </a:extLst>
                </p14:cNvPr>
                <p14:cNvContentPartPr/>
                <p14:nvPr/>
              </p14:nvContentPartPr>
              <p14:xfrm>
                <a:off x="8865600" y="530050"/>
                <a:ext cx="239040" cy="291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709ED70-6B8C-1F9C-37CA-8D8E83C3DD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50120" y="514570"/>
                  <a:ext cx="2692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70C3906-975A-7C30-46BC-8C5A8E354194}"/>
                    </a:ext>
                  </a:extLst>
                </p14:cNvPr>
                <p14:cNvContentPartPr/>
                <p14:nvPr/>
              </p14:nvContentPartPr>
              <p14:xfrm>
                <a:off x="9097440" y="430330"/>
                <a:ext cx="331560" cy="629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70C3906-975A-7C30-46BC-8C5A8E3541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81960" y="415210"/>
                  <a:ext cx="3621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69C214B-E921-0D1C-53C8-D0B1AAA98A1B}"/>
                    </a:ext>
                  </a:extLst>
                </p14:cNvPr>
                <p14:cNvContentPartPr/>
                <p14:nvPr/>
              </p14:nvContentPartPr>
              <p14:xfrm>
                <a:off x="6752760" y="29290"/>
                <a:ext cx="681840" cy="1508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69C214B-E921-0D1C-53C8-D0B1AAA98A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37640" y="14170"/>
                  <a:ext cx="712440" cy="153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A6E071B-FB14-2A11-DCB8-EF93C6621E0A}"/>
              </a:ext>
            </a:extLst>
          </p:cNvPr>
          <p:cNvGrpSpPr/>
          <p:nvPr/>
        </p:nvGrpSpPr>
        <p:grpSpPr>
          <a:xfrm>
            <a:off x="609360" y="1026490"/>
            <a:ext cx="4178520" cy="1164960"/>
            <a:chOff x="609360" y="1026490"/>
            <a:chExt cx="4178520" cy="11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7E43BAD-5A15-653D-05AE-88D4F4F9EE3B}"/>
                    </a:ext>
                  </a:extLst>
                </p14:cNvPr>
                <p14:cNvContentPartPr/>
                <p14:nvPr/>
              </p14:nvContentPartPr>
              <p14:xfrm>
                <a:off x="1712400" y="1026490"/>
                <a:ext cx="1508040" cy="11649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7E43BAD-5A15-653D-05AE-88D4F4F9EE3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96920" y="1011010"/>
                  <a:ext cx="1538640" cy="11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DA2413B-C2F1-1D1D-72E7-F96C42601913}"/>
                    </a:ext>
                  </a:extLst>
                </p14:cNvPr>
                <p14:cNvContentPartPr/>
                <p14:nvPr/>
              </p14:nvContentPartPr>
              <p14:xfrm>
                <a:off x="609360" y="1338250"/>
                <a:ext cx="365040" cy="294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DA2413B-C2F1-1D1D-72E7-F96C426019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4240" y="1322770"/>
                  <a:ext cx="395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66F5B01-0AF2-672A-007D-7A5CE28D3897}"/>
                    </a:ext>
                  </a:extLst>
                </p14:cNvPr>
                <p14:cNvContentPartPr/>
                <p14:nvPr/>
              </p14:nvContentPartPr>
              <p14:xfrm>
                <a:off x="1040280" y="1364890"/>
                <a:ext cx="285480" cy="601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66F5B01-0AF2-672A-007D-7A5CE28D389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4800" y="1349410"/>
                  <a:ext cx="315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B75EB414-28B1-7D18-ED74-D689AC538960}"/>
                    </a:ext>
                  </a:extLst>
                </p14:cNvPr>
                <p14:cNvContentPartPr/>
                <p14:nvPr/>
              </p14:nvContentPartPr>
              <p14:xfrm>
                <a:off x="1325040" y="1252210"/>
                <a:ext cx="328680" cy="298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B75EB414-28B1-7D18-ED74-D689AC5389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09920" y="1236730"/>
                  <a:ext cx="359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0F4DB050-920D-BF95-511A-D919F93B3B9E}"/>
                    </a:ext>
                  </a:extLst>
                </p14:cNvPr>
                <p14:cNvContentPartPr/>
                <p14:nvPr/>
              </p14:nvContentPartPr>
              <p14:xfrm>
                <a:off x="3160680" y="1318090"/>
                <a:ext cx="609840" cy="1263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0F4DB050-920D-BF95-511A-D919F93B3B9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45200" y="1302970"/>
                  <a:ext cx="640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BBABCEF-9B13-AC6F-7A52-457A6235850C}"/>
                    </a:ext>
                  </a:extLst>
                </p14:cNvPr>
                <p14:cNvContentPartPr/>
                <p14:nvPr/>
              </p14:nvContentPartPr>
              <p14:xfrm>
                <a:off x="3538320" y="1298650"/>
                <a:ext cx="368280" cy="3254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BBABCEF-9B13-AC6F-7A52-457A6235850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22840" y="1283530"/>
                  <a:ext cx="3988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9FEC6E36-6CBF-00F3-2AC0-438947D18A70}"/>
                    </a:ext>
                  </a:extLst>
                </p14:cNvPr>
                <p14:cNvContentPartPr/>
                <p14:nvPr/>
              </p14:nvContentPartPr>
              <p14:xfrm>
                <a:off x="3862680" y="1099570"/>
                <a:ext cx="630720" cy="5389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9FEC6E36-6CBF-00F3-2AC0-438947D18A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47560" y="1084450"/>
                  <a:ext cx="6609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2659DAB-9608-481B-F8B5-7E0FB7D5A73C}"/>
                    </a:ext>
                  </a:extLst>
                </p14:cNvPr>
                <p14:cNvContentPartPr/>
                <p14:nvPr/>
              </p14:nvContentPartPr>
              <p14:xfrm>
                <a:off x="828240" y="1669450"/>
                <a:ext cx="3959640" cy="365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2659DAB-9608-481B-F8B5-7E0FB7D5A7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2760" y="1654330"/>
                  <a:ext cx="399024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4AFF18B3-36AF-7658-9F66-116EFB1C9834}"/>
                  </a:ext>
                </a:extLst>
              </p14:cNvPr>
              <p14:cNvContentPartPr/>
              <p14:nvPr/>
            </p14:nvContentPartPr>
            <p14:xfrm>
              <a:off x="4312680" y="1397650"/>
              <a:ext cx="398520" cy="4975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4AFF18B3-36AF-7658-9F66-116EFB1C983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297560" y="1382530"/>
                <a:ext cx="4291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FA2E99B4-EC0D-7AA6-3EC4-D7A4285BC441}"/>
                  </a:ext>
                </a:extLst>
              </p14:cNvPr>
              <p14:cNvContentPartPr/>
              <p14:nvPr/>
            </p14:nvContentPartPr>
            <p14:xfrm>
              <a:off x="4638120" y="1457410"/>
              <a:ext cx="255600" cy="37152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FA2E99B4-EC0D-7AA6-3EC4-D7A4285BC44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23000" y="1442290"/>
                <a:ext cx="28620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9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2.1   </a:t>
            </a:r>
            <a:r>
              <a:rPr lang="zh-SG" altLang="en-US" sz="2400" dirty="0">
                <a:sym typeface="+mn-ea"/>
              </a:rPr>
              <a:t>神经网络结构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079E23-FE7A-DE11-B620-4B1306A4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2" y="1761837"/>
            <a:ext cx="7020215" cy="3308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F490E6-9401-7517-11B9-3A04DDCE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194" y="1761837"/>
            <a:ext cx="4472806" cy="13305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E4B715-7161-69D3-711E-2138ADA0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194" y="3809938"/>
            <a:ext cx="4305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6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2.1   </a:t>
            </a:r>
            <a:r>
              <a:rPr lang="zh-SG" altLang="en-US" sz="2400" dirty="0">
                <a:sym typeface="+mn-ea"/>
              </a:rPr>
              <a:t>神经网络结构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4C3F284-A8B9-C100-ADF1-D6C9E4A7393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96840" y="3203575"/>
            <a:ext cx="363220" cy="422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A8F4708-2903-25CE-0A73-9FEEF43FE5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872105" y="1722120"/>
            <a:ext cx="363220" cy="422275"/>
          </a:xfrm>
          <a:prstGeom prst="ellipse">
            <a:avLst/>
          </a:prstGeom>
          <a:ln>
            <a:solidFill>
              <a:srgbClr val="0E3E7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E2A60C3-6922-B50E-53FE-E45EFB45A4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72105" y="2673985"/>
            <a:ext cx="363220" cy="422275"/>
          </a:xfrm>
          <a:prstGeom prst="ellipse">
            <a:avLst/>
          </a:prstGeom>
          <a:ln>
            <a:solidFill>
              <a:srgbClr val="0E3E7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5C6F4FF-62EF-41A1-1372-7F884493EF5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872105" y="3625850"/>
            <a:ext cx="363220" cy="422275"/>
          </a:xfrm>
          <a:prstGeom prst="ellipse">
            <a:avLst/>
          </a:prstGeom>
          <a:ln>
            <a:solidFill>
              <a:srgbClr val="0E3E7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6B13AE5-5097-8B61-65CF-991FE95437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872105" y="4577715"/>
            <a:ext cx="363220" cy="422275"/>
          </a:xfrm>
          <a:prstGeom prst="ellipse">
            <a:avLst/>
          </a:prstGeom>
          <a:ln>
            <a:solidFill>
              <a:srgbClr val="0E3E7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箭头连接符 11">
            <a:extLst>
              <a:ext uri="{FF2B5EF4-FFF2-40B4-BE49-F238E27FC236}">
                <a16:creationId xmlns:a16="http://schemas.microsoft.com/office/drawing/2014/main" id="{FB673F17-D9F5-10B8-0FEC-5B3ABF58C84C}"/>
              </a:ext>
            </a:extLst>
          </p:cNvPr>
          <p:cNvCxnSpPr>
            <a:stCxn id="5" idx="6"/>
            <a:endCxn id="3" idx="2"/>
          </p:cNvCxnSpPr>
          <p:nvPr>
            <p:custDataLst>
              <p:tags r:id="rId6"/>
            </p:custDataLst>
          </p:nvPr>
        </p:nvCxnSpPr>
        <p:spPr>
          <a:xfrm>
            <a:off x="3235325" y="1933575"/>
            <a:ext cx="1961515" cy="14814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CC015D0-F73C-CC3F-D986-F9ABF4324376}"/>
              </a:ext>
            </a:extLst>
          </p:cNvPr>
          <p:cNvCxnSpPr>
            <a:stCxn id="6" idx="6"/>
            <a:endCxn id="3" idx="2"/>
          </p:cNvCxnSpPr>
          <p:nvPr>
            <p:custDataLst>
              <p:tags r:id="rId7"/>
            </p:custDataLst>
          </p:nvPr>
        </p:nvCxnSpPr>
        <p:spPr>
          <a:xfrm>
            <a:off x="3235325" y="2885440"/>
            <a:ext cx="1961515" cy="5295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84902E-E289-E202-34A5-D8799F048A5F}"/>
              </a:ext>
            </a:extLst>
          </p:cNvPr>
          <p:cNvCxnSpPr>
            <a:stCxn id="7" idx="6"/>
            <a:endCxn id="3" idx="2"/>
          </p:cNvCxnSpPr>
          <p:nvPr>
            <p:custDataLst>
              <p:tags r:id="rId8"/>
            </p:custDataLst>
          </p:nvPr>
        </p:nvCxnSpPr>
        <p:spPr>
          <a:xfrm flipV="1">
            <a:off x="3235325" y="3415030"/>
            <a:ext cx="1961515" cy="4222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957A29E-30F0-F17D-A1EA-E585A93591EF}"/>
              </a:ext>
            </a:extLst>
          </p:cNvPr>
          <p:cNvCxnSpPr>
            <a:stCxn id="10" idx="6"/>
            <a:endCxn id="3" idx="2"/>
          </p:cNvCxnSpPr>
          <p:nvPr>
            <p:custDataLst>
              <p:tags r:id="rId9"/>
            </p:custDataLst>
          </p:nvPr>
        </p:nvCxnSpPr>
        <p:spPr>
          <a:xfrm flipV="1">
            <a:off x="3235325" y="3415030"/>
            <a:ext cx="1961515" cy="13741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ED21A4D-51BB-D3B7-A2BB-AAFB87F7F6C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379980" y="1722120"/>
            <a:ext cx="492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X1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B866A2-D1C5-044B-8E1A-89A1CFF2A27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379980" y="2673985"/>
            <a:ext cx="492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X2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AE7B44-7C6E-118D-85A6-BBF2245CF3B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379980" y="3625850"/>
            <a:ext cx="492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X3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609096-6005-DC0A-230D-F2CF4CEDACC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379980" y="4577715"/>
            <a:ext cx="56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b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9C2677-4455-9086-F018-7B7095030C9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644265" y="3311525"/>
            <a:ext cx="780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W3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D3381BB-8085-E66E-943A-61044E814761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626485" y="2673985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4092407-01C8-D7F9-607D-B27F6B1EAD2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626485" y="1932940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W1</a:t>
            </a:r>
          </a:p>
        </p:txBody>
      </p:sp>
      <p:cxnSp>
        <p:nvCxnSpPr>
          <p:cNvPr id="23" name="直接箭头连接符 24">
            <a:extLst>
              <a:ext uri="{FF2B5EF4-FFF2-40B4-BE49-F238E27FC236}">
                <a16:creationId xmlns:a16="http://schemas.microsoft.com/office/drawing/2014/main" id="{51059C80-84ED-91B0-9A22-5144037BA86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5560060" y="3417570"/>
            <a:ext cx="1541145" cy="63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7DC9158-C5ED-5FB2-1AB8-5379B8F4E16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7307580" y="3164205"/>
            <a:ext cx="655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y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57289E4-A030-3ACD-D888-59523E60C10A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458200" y="2673985"/>
            <a:ext cx="1895475" cy="150495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49F28D54-7E3D-B5F2-3E05-0BD0A46ACB03}"/>
              </a:ext>
            </a:extLst>
          </p:cNvPr>
          <p:cNvGrpSpPr/>
          <p:nvPr/>
        </p:nvGrpSpPr>
        <p:grpSpPr>
          <a:xfrm>
            <a:off x="5658720" y="3527770"/>
            <a:ext cx="3277080" cy="2899440"/>
            <a:chOff x="5658720" y="3527770"/>
            <a:chExt cx="3277080" cy="28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88F8D91-E89C-09D6-1010-5FBF372A8EAB}"/>
                    </a:ext>
                  </a:extLst>
                </p14:cNvPr>
                <p14:cNvContentPartPr/>
                <p14:nvPr/>
              </p14:nvContentPartPr>
              <p14:xfrm>
                <a:off x="6645480" y="3849610"/>
                <a:ext cx="93240" cy="2577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88F8D91-E89C-09D6-1010-5FBF372A8E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30360" y="3834490"/>
                  <a:ext cx="123840" cy="26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DE50202-A3E3-63E0-97A4-F2DBA86E8778}"/>
                    </a:ext>
                  </a:extLst>
                </p14:cNvPr>
                <p14:cNvContentPartPr/>
                <p14:nvPr/>
              </p14:nvContentPartPr>
              <p14:xfrm>
                <a:off x="6460080" y="3846010"/>
                <a:ext cx="404640" cy="401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DE50202-A3E3-63E0-97A4-F2DBA86E87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4960" y="3830530"/>
                  <a:ext cx="434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439FEBD-E461-EAD3-7609-2C4FFA8443A5}"/>
                    </a:ext>
                  </a:extLst>
                </p14:cNvPr>
                <p14:cNvContentPartPr/>
                <p14:nvPr/>
              </p14:nvContentPartPr>
              <p14:xfrm>
                <a:off x="5844120" y="5383210"/>
                <a:ext cx="2952720" cy="216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439FEBD-E461-EAD3-7609-2C4FFA8443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28640" y="5368090"/>
                  <a:ext cx="2983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2465854-48FB-E5C1-9D89-F1B999FB54F3}"/>
                    </a:ext>
                  </a:extLst>
                </p14:cNvPr>
                <p14:cNvContentPartPr/>
                <p14:nvPr/>
              </p14:nvContentPartPr>
              <p14:xfrm>
                <a:off x="8063880" y="5028970"/>
                <a:ext cx="871920" cy="901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2465854-48FB-E5C1-9D89-F1B999FB54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48760" y="5013490"/>
                  <a:ext cx="90252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E858891-BAB3-B80C-F4D4-A6E1E17B7123}"/>
                    </a:ext>
                  </a:extLst>
                </p14:cNvPr>
                <p14:cNvContentPartPr/>
                <p14:nvPr/>
              </p14:nvContentPartPr>
              <p14:xfrm>
                <a:off x="5751240" y="4266850"/>
                <a:ext cx="2968560" cy="1372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E858891-BAB3-B80C-F4D4-A6E1E17B71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36120" y="4251730"/>
                  <a:ext cx="2999160" cy="14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096AE5D-5470-AD75-9808-D271F4C56B7C}"/>
                    </a:ext>
                  </a:extLst>
                </p14:cNvPr>
                <p14:cNvContentPartPr/>
                <p14:nvPr/>
              </p14:nvContentPartPr>
              <p14:xfrm>
                <a:off x="7967040" y="4253890"/>
                <a:ext cx="132120" cy="464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096AE5D-5470-AD75-9808-D271F4C56B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51920" y="4238410"/>
                  <a:ext cx="1627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608C5C8-DEE2-F920-9C43-EC00C99B67E6}"/>
                    </a:ext>
                  </a:extLst>
                </p14:cNvPr>
                <p14:cNvContentPartPr/>
                <p14:nvPr/>
              </p14:nvContentPartPr>
              <p14:xfrm>
                <a:off x="7920960" y="4425970"/>
                <a:ext cx="321840" cy="2984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608C5C8-DEE2-F920-9C43-EC00C99B67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5840" y="4410850"/>
                  <a:ext cx="352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F597A66-3413-42A1-31CB-26E94021B0C5}"/>
                    </a:ext>
                  </a:extLst>
                </p14:cNvPr>
                <p14:cNvContentPartPr/>
                <p14:nvPr/>
              </p14:nvContentPartPr>
              <p14:xfrm>
                <a:off x="7931040" y="4226890"/>
                <a:ext cx="63720" cy="828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F597A66-3413-42A1-31CB-26E94021B0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15920" y="4211770"/>
                  <a:ext cx="9432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416E8EB-4B00-0870-0191-308C8256E2AE}"/>
                    </a:ext>
                  </a:extLst>
                </p14:cNvPr>
                <p14:cNvContentPartPr/>
                <p14:nvPr/>
              </p14:nvContentPartPr>
              <p14:xfrm>
                <a:off x="8017440" y="4531810"/>
                <a:ext cx="212400" cy="271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416E8EB-4B00-0870-0191-308C8256E2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02320" y="4516690"/>
                  <a:ext cx="2430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A3F6288-9C7A-8264-40E3-2EDCAD04E437}"/>
                    </a:ext>
                  </a:extLst>
                </p14:cNvPr>
                <p14:cNvContentPartPr/>
                <p14:nvPr/>
              </p14:nvContentPartPr>
              <p14:xfrm>
                <a:off x="8302560" y="4571770"/>
                <a:ext cx="291600" cy="252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A3F6288-9C7A-8264-40E3-2EDCAD04E4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87080" y="4556650"/>
                  <a:ext cx="322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0EFD7E0-94BE-61A8-9365-28776F375E6B}"/>
                    </a:ext>
                  </a:extLst>
                </p14:cNvPr>
                <p14:cNvContentPartPr/>
                <p14:nvPr/>
              </p14:nvContentPartPr>
              <p14:xfrm>
                <a:off x="8295720" y="4499050"/>
                <a:ext cx="245520" cy="451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0EFD7E0-94BE-61A8-9365-28776F375E6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80600" y="4483570"/>
                  <a:ext cx="2761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F08314F-C6A8-7C75-11E6-4D91D6183146}"/>
                    </a:ext>
                  </a:extLst>
                </p14:cNvPr>
                <p14:cNvContentPartPr/>
                <p14:nvPr/>
              </p14:nvContentPartPr>
              <p14:xfrm>
                <a:off x="6711720" y="5154970"/>
                <a:ext cx="119520" cy="324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F08314F-C6A8-7C75-11E6-4D91D61831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96600" y="5139850"/>
                  <a:ext cx="150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B768CDF-995A-A36D-817B-BE7D08C26D58}"/>
                    </a:ext>
                  </a:extLst>
                </p14:cNvPr>
                <p14:cNvContentPartPr/>
                <p14:nvPr/>
              </p14:nvContentPartPr>
              <p14:xfrm>
                <a:off x="7043640" y="5068570"/>
                <a:ext cx="239040" cy="371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B768CDF-995A-A36D-817B-BE7D08C26D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8160" y="5053450"/>
                  <a:ext cx="2692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07A33A0-B1F9-722F-AF2B-1FCB07F69A76}"/>
                    </a:ext>
                  </a:extLst>
                </p14:cNvPr>
                <p14:cNvContentPartPr/>
                <p14:nvPr/>
              </p14:nvContentPartPr>
              <p14:xfrm>
                <a:off x="7089720" y="4856890"/>
                <a:ext cx="73080" cy="596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07A33A0-B1F9-722F-AF2B-1FCB07F69A7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74600" y="4841410"/>
                  <a:ext cx="10368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EC96621-95F1-CEEA-D595-2B84CC8B3C9E}"/>
                    </a:ext>
                  </a:extLst>
                </p14:cNvPr>
                <p14:cNvContentPartPr/>
                <p14:nvPr/>
              </p14:nvContentPartPr>
              <p14:xfrm>
                <a:off x="8308680" y="5035450"/>
                <a:ext cx="40320" cy="66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EC96621-95F1-CEEA-D595-2B84CC8B3C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3560" y="5020330"/>
                  <a:ext cx="70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D7F35EB-52AD-41A8-E189-6504505CBE7F}"/>
                    </a:ext>
                  </a:extLst>
                </p14:cNvPr>
                <p14:cNvContentPartPr/>
                <p14:nvPr/>
              </p14:nvContentPartPr>
              <p14:xfrm>
                <a:off x="7811880" y="4359730"/>
                <a:ext cx="1007640" cy="762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D7F35EB-52AD-41A8-E189-6504505CBE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96400" y="4344250"/>
                  <a:ext cx="103824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5670C71-E1B1-59A2-85F9-9FCB835A8A38}"/>
                    </a:ext>
                  </a:extLst>
                </p14:cNvPr>
                <p14:cNvContentPartPr/>
                <p14:nvPr/>
              </p14:nvContentPartPr>
              <p14:xfrm>
                <a:off x="7083240" y="4916290"/>
                <a:ext cx="258840" cy="4906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5670C71-E1B1-59A2-85F9-9FCB835A8A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67760" y="4900810"/>
                  <a:ext cx="2890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E9A7A95-61D5-9CE3-BE5E-284F94A19941}"/>
                    </a:ext>
                  </a:extLst>
                </p14:cNvPr>
                <p14:cNvContentPartPr/>
                <p14:nvPr/>
              </p14:nvContentPartPr>
              <p14:xfrm>
                <a:off x="5658720" y="3527770"/>
                <a:ext cx="2916720" cy="1713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E9A7A95-61D5-9CE3-BE5E-284F94A199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43240" y="3512650"/>
                  <a:ext cx="2946960" cy="17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8C65246-99A2-DCCE-8365-CA5186EA22CF}"/>
                    </a:ext>
                  </a:extLst>
                </p14:cNvPr>
                <p14:cNvContentPartPr/>
                <p14:nvPr/>
              </p14:nvContentPartPr>
              <p14:xfrm>
                <a:off x="7825200" y="3869410"/>
                <a:ext cx="46800" cy="53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8C65246-99A2-DCCE-8365-CA5186EA22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10080" y="3854290"/>
                  <a:ext cx="7740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498289B3-F3E4-6F39-C172-BEF1098E49B3}"/>
                  </a:ext>
                </a:extLst>
              </p14:cNvPr>
              <p14:cNvContentPartPr/>
              <p14:nvPr/>
            </p14:nvContentPartPr>
            <p14:xfrm>
              <a:off x="2268600" y="1427170"/>
              <a:ext cx="816840" cy="25354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498289B3-F3E4-6F39-C172-BEF1098E49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53480" y="1412050"/>
                <a:ext cx="847440" cy="25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03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2.1   </a:t>
            </a:r>
            <a:r>
              <a:rPr lang="zh-SG" altLang="en-US" sz="2400" dirty="0">
                <a:sym typeface="+mn-ea"/>
              </a:rPr>
              <a:t>神经网络结构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4C3F284-A8B9-C100-ADF1-D6C9E4A7393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75668" y="2397918"/>
            <a:ext cx="363220" cy="422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A8F4708-2903-25CE-0A73-9FEEF43FE5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50933" y="2026821"/>
            <a:ext cx="363220" cy="422275"/>
          </a:xfrm>
          <a:prstGeom prst="ellipse">
            <a:avLst/>
          </a:prstGeom>
          <a:ln>
            <a:solidFill>
              <a:srgbClr val="0E3E7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E2A60C3-6922-B50E-53FE-E45EFB45A4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50933" y="2978686"/>
            <a:ext cx="363220" cy="422275"/>
          </a:xfrm>
          <a:prstGeom prst="ellipse">
            <a:avLst/>
          </a:prstGeom>
          <a:ln>
            <a:solidFill>
              <a:srgbClr val="0E3E7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5C6F4FF-62EF-41A1-1372-7F884493EF5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50933" y="3930551"/>
            <a:ext cx="363220" cy="422275"/>
          </a:xfrm>
          <a:prstGeom prst="ellipse">
            <a:avLst/>
          </a:prstGeom>
          <a:ln>
            <a:solidFill>
              <a:srgbClr val="0E3E7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箭头连接符 11">
            <a:extLst>
              <a:ext uri="{FF2B5EF4-FFF2-40B4-BE49-F238E27FC236}">
                <a16:creationId xmlns:a16="http://schemas.microsoft.com/office/drawing/2014/main" id="{FB673F17-D9F5-10B8-0FEC-5B3ABF58C84C}"/>
              </a:ext>
            </a:extLst>
          </p:cNvPr>
          <p:cNvCxnSpPr>
            <a:cxnSpLocks/>
            <a:stCxn id="5" idx="6"/>
            <a:endCxn id="3" idx="2"/>
          </p:cNvCxnSpPr>
          <p:nvPr>
            <p:custDataLst>
              <p:tags r:id="rId5"/>
            </p:custDataLst>
          </p:nvPr>
        </p:nvCxnSpPr>
        <p:spPr>
          <a:xfrm>
            <a:off x="1514153" y="2237959"/>
            <a:ext cx="1961515" cy="371097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CC015D0-F73C-CC3F-D986-F9ABF4324376}"/>
              </a:ext>
            </a:extLst>
          </p:cNvPr>
          <p:cNvCxnSpPr>
            <a:cxnSpLocks/>
            <a:stCxn id="6" idx="6"/>
            <a:endCxn id="3" idx="2"/>
          </p:cNvCxnSpPr>
          <p:nvPr>
            <p:custDataLst>
              <p:tags r:id="rId6"/>
            </p:custDataLst>
          </p:nvPr>
        </p:nvCxnSpPr>
        <p:spPr>
          <a:xfrm flipV="1">
            <a:off x="1514153" y="2609056"/>
            <a:ext cx="1961515" cy="580768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84902E-E289-E202-34A5-D8799F048A5F}"/>
              </a:ext>
            </a:extLst>
          </p:cNvPr>
          <p:cNvCxnSpPr>
            <a:cxnSpLocks/>
            <a:stCxn id="7" idx="6"/>
            <a:endCxn id="3" idx="2"/>
          </p:cNvCxnSpPr>
          <p:nvPr>
            <p:custDataLst>
              <p:tags r:id="rId7"/>
            </p:custDataLst>
          </p:nvPr>
        </p:nvCxnSpPr>
        <p:spPr>
          <a:xfrm flipV="1">
            <a:off x="1514153" y="2609056"/>
            <a:ext cx="1961515" cy="1532633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ED21A4D-51BB-D3B7-A2BB-AAFB87F7F6C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58808" y="2026821"/>
            <a:ext cx="62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X01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B866A2-D1C5-044B-8E1A-89A1CFF2A27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58808" y="2978686"/>
            <a:ext cx="62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X02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AE7B44-7C6E-118D-85A6-BBF2245CF3B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58808" y="3930551"/>
            <a:ext cx="67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X03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9C2677-4455-9086-F018-7B7095030C9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515105" y="2837973"/>
            <a:ext cx="780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W13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D3381BB-8085-E66E-943A-61044E81476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503284" y="3651891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W12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4092407-01C8-D7F9-607D-B27F6B1EAD2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622184" y="2117624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W11</a:t>
            </a:r>
          </a:p>
        </p:txBody>
      </p:sp>
      <p:cxnSp>
        <p:nvCxnSpPr>
          <p:cNvPr id="23" name="直接箭头连接符 24">
            <a:extLst>
              <a:ext uri="{FF2B5EF4-FFF2-40B4-BE49-F238E27FC236}">
                <a16:creationId xmlns:a16="http://schemas.microsoft.com/office/drawing/2014/main" id="{51059C80-84ED-91B0-9A22-5144037BA863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>
            <a:off x="3893985" y="2612937"/>
            <a:ext cx="1598295" cy="731497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7DC9158-C5ED-5FB2-1AB8-5379B8F4E16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668455" y="3067279"/>
            <a:ext cx="655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F936DF-7589-3CE5-692B-75D9B9B0430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927559" y="2667062"/>
            <a:ext cx="3251491" cy="214185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36943F26-39E5-420F-54E5-AAA819F6D1D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477573" y="3872978"/>
            <a:ext cx="363220" cy="422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24">
            <a:extLst>
              <a:ext uri="{FF2B5EF4-FFF2-40B4-BE49-F238E27FC236}">
                <a16:creationId xmlns:a16="http://schemas.microsoft.com/office/drawing/2014/main" id="{D8980FEB-9D7C-703D-BFB4-B386F48D1F88}"/>
              </a:ext>
            </a:extLst>
          </p:cNvPr>
          <p:cNvCxnSpPr>
            <a:cxnSpLocks/>
          </p:cNvCxnSpPr>
          <p:nvPr>
            <p:custDataLst>
              <p:tags r:id="rId17"/>
            </p:custDataLst>
          </p:nvPr>
        </p:nvCxnSpPr>
        <p:spPr>
          <a:xfrm flipV="1">
            <a:off x="4026889" y="3447137"/>
            <a:ext cx="1465391" cy="638002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11">
            <a:extLst>
              <a:ext uri="{FF2B5EF4-FFF2-40B4-BE49-F238E27FC236}">
                <a16:creationId xmlns:a16="http://schemas.microsoft.com/office/drawing/2014/main" id="{F5B4B5C7-ADC7-9AC8-A3C2-41C487268253}"/>
              </a:ext>
            </a:extLst>
          </p:cNvPr>
          <p:cNvCxnSpPr>
            <a:cxnSpLocks/>
            <a:stCxn id="5" idx="6"/>
            <a:endCxn id="8" idx="1"/>
          </p:cNvCxnSpPr>
          <p:nvPr>
            <p:custDataLst>
              <p:tags r:id="rId18"/>
            </p:custDataLst>
          </p:nvPr>
        </p:nvCxnSpPr>
        <p:spPr>
          <a:xfrm>
            <a:off x="1514153" y="2237959"/>
            <a:ext cx="2016612" cy="16968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12">
            <a:extLst>
              <a:ext uri="{FF2B5EF4-FFF2-40B4-BE49-F238E27FC236}">
                <a16:creationId xmlns:a16="http://schemas.microsoft.com/office/drawing/2014/main" id="{319C18B5-BC6F-7281-61FD-BFE42B9BFE33}"/>
              </a:ext>
            </a:extLst>
          </p:cNvPr>
          <p:cNvCxnSpPr>
            <a:cxnSpLocks/>
            <a:stCxn id="6" idx="6"/>
            <a:endCxn id="8" idx="1"/>
          </p:cNvCxnSpPr>
          <p:nvPr>
            <p:custDataLst>
              <p:tags r:id="rId19"/>
            </p:custDataLst>
          </p:nvPr>
        </p:nvCxnSpPr>
        <p:spPr>
          <a:xfrm>
            <a:off x="1514153" y="3189824"/>
            <a:ext cx="2016612" cy="7449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13">
            <a:extLst>
              <a:ext uri="{FF2B5EF4-FFF2-40B4-BE49-F238E27FC236}">
                <a16:creationId xmlns:a16="http://schemas.microsoft.com/office/drawing/2014/main" id="{FF80E914-5CD9-E3E8-2AE6-190DDA056B5B}"/>
              </a:ext>
            </a:extLst>
          </p:cNvPr>
          <p:cNvCxnSpPr>
            <a:cxnSpLocks/>
            <a:stCxn id="7" idx="6"/>
            <a:endCxn id="8" idx="1"/>
          </p:cNvCxnSpPr>
          <p:nvPr>
            <p:custDataLst>
              <p:tags r:id="rId20"/>
            </p:custDataLst>
          </p:nvPr>
        </p:nvCxnSpPr>
        <p:spPr>
          <a:xfrm flipV="1">
            <a:off x="1514153" y="3934819"/>
            <a:ext cx="2016612" cy="2068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DC0647F-204D-B572-2BAA-3824D05606DC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771815" y="3194021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W22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D81B6F-A0B9-750C-DBE1-7519A66DFDD2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793626" y="2493660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W21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A80B975-821A-7C8B-48AB-F5EB93F56BDA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824465" y="3888785"/>
            <a:ext cx="65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w23</a:t>
            </a:r>
          </a:p>
        </p:txBody>
      </p:sp>
      <p:sp>
        <p:nvSpPr>
          <p:cNvPr id="46" name="左中括号 45">
            <a:extLst>
              <a:ext uri="{FF2B5EF4-FFF2-40B4-BE49-F238E27FC236}">
                <a16:creationId xmlns:a16="http://schemas.microsoft.com/office/drawing/2014/main" id="{202BA6A0-E6A2-DBD5-9ACB-15AB40B0FB0C}"/>
              </a:ext>
            </a:extLst>
          </p:cNvPr>
          <p:cNvSpPr/>
          <p:nvPr/>
        </p:nvSpPr>
        <p:spPr>
          <a:xfrm>
            <a:off x="3320280" y="5083832"/>
            <a:ext cx="244928" cy="161104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7" name="左中括号 46">
            <a:extLst>
              <a:ext uri="{FF2B5EF4-FFF2-40B4-BE49-F238E27FC236}">
                <a16:creationId xmlns:a16="http://schemas.microsoft.com/office/drawing/2014/main" id="{ADC157BD-5D18-B3BC-1635-FA8A9B56ECE8}"/>
              </a:ext>
            </a:extLst>
          </p:cNvPr>
          <p:cNvSpPr/>
          <p:nvPr/>
        </p:nvSpPr>
        <p:spPr>
          <a:xfrm flipH="1">
            <a:off x="4593936" y="5083832"/>
            <a:ext cx="244928" cy="161104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7628940-30DA-780C-3C5A-F367A78008DA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3499962" y="5083831"/>
            <a:ext cx="7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w11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7480F21-5EBB-99E2-858A-6178CB64F4BA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3499962" y="5578494"/>
            <a:ext cx="7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w12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D341B2E-F815-6F1D-62C6-5B29ACB372EA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3499962" y="6154797"/>
            <a:ext cx="7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w13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AE84937-0EC2-4E01-5F36-AC52C8680637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4067713" y="5083831"/>
            <a:ext cx="7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w21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037D892-9D7B-C71B-2C45-9EAE008608B2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4067713" y="5578494"/>
            <a:ext cx="7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w22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637560E-9FD7-DF54-F7E8-B91367DBAFCC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4067713" y="6154797"/>
            <a:ext cx="7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w23</a:t>
            </a:r>
          </a:p>
        </p:txBody>
      </p:sp>
      <p:sp>
        <p:nvSpPr>
          <p:cNvPr id="58" name="左中括号 57">
            <a:extLst>
              <a:ext uri="{FF2B5EF4-FFF2-40B4-BE49-F238E27FC236}">
                <a16:creationId xmlns:a16="http://schemas.microsoft.com/office/drawing/2014/main" id="{1BDEAF29-7CA7-E307-491D-243D2CB6277A}"/>
              </a:ext>
            </a:extLst>
          </p:cNvPr>
          <p:cNvSpPr/>
          <p:nvPr/>
        </p:nvSpPr>
        <p:spPr>
          <a:xfrm>
            <a:off x="860108" y="5594698"/>
            <a:ext cx="244928" cy="560099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59" name="左中括号 58">
            <a:extLst>
              <a:ext uri="{FF2B5EF4-FFF2-40B4-BE49-F238E27FC236}">
                <a16:creationId xmlns:a16="http://schemas.microsoft.com/office/drawing/2014/main" id="{D2C2F975-685F-087B-9B84-B7B988F9437F}"/>
              </a:ext>
            </a:extLst>
          </p:cNvPr>
          <p:cNvSpPr/>
          <p:nvPr/>
        </p:nvSpPr>
        <p:spPr>
          <a:xfrm flipH="1">
            <a:off x="2817775" y="5578494"/>
            <a:ext cx="244928" cy="560099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F8F589A-626E-35E1-8DBE-CE21D61FE332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052804" y="5690597"/>
            <a:ext cx="60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X01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7F82A19-57A3-0CC9-B435-F2F7B473F748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2514494" y="5690597"/>
            <a:ext cx="74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X03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4E8B209-73E3-FF73-9B17-B92348E2FA1D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830332" y="5690597"/>
            <a:ext cx="70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X02</a:t>
            </a:r>
          </a:p>
        </p:txBody>
      </p:sp>
      <p:sp>
        <p:nvSpPr>
          <p:cNvPr id="65" name="左中括号 64">
            <a:extLst>
              <a:ext uri="{FF2B5EF4-FFF2-40B4-BE49-F238E27FC236}">
                <a16:creationId xmlns:a16="http://schemas.microsoft.com/office/drawing/2014/main" id="{638BC3D2-8324-1759-5E6A-2336037E7492}"/>
              </a:ext>
            </a:extLst>
          </p:cNvPr>
          <p:cNvSpPr/>
          <p:nvPr/>
        </p:nvSpPr>
        <p:spPr>
          <a:xfrm>
            <a:off x="6079482" y="5594698"/>
            <a:ext cx="244928" cy="464199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66" name="左中括号 65">
            <a:extLst>
              <a:ext uri="{FF2B5EF4-FFF2-40B4-BE49-F238E27FC236}">
                <a16:creationId xmlns:a16="http://schemas.microsoft.com/office/drawing/2014/main" id="{9B26A0F8-A252-4005-E922-0B641D56A29B}"/>
              </a:ext>
            </a:extLst>
          </p:cNvPr>
          <p:cNvSpPr/>
          <p:nvPr/>
        </p:nvSpPr>
        <p:spPr>
          <a:xfrm flipH="1">
            <a:off x="7353138" y="5594698"/>
            <a:ext cx="244928" cy="464199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5996871-7364-321A-18C2-0A4C85CE7BED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6934792" y="5690597"/>
            <a:ext cx="492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b2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4C52323-C899-0FBD-EC89-8A522A18F838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6250631" y="5690597"/>
            <a:ext cx="492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b1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C043752-7C6B-5FA4-9588-D015EFC743EE}"/>
              </a:ext>
            </a:extLst>
          </p:cNvPr>
          <p:cNvSpPr txBox="1"/>
          <p:nvPr/>
        </p:nvSpPr>
        <p:spPr>
          <a:xfrm>
            <a:off x="5304783" y="5673877"/>
            <a:ext cx="4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dirty="0"/>
              <a:t>+</a:t>
            </a:r>
            <a:endParaRPr kumimoji="1" lang="zh-SG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D01DF1D-8E73-CEAE-996B-12B262E729B8}"/>
              </a:ext>
            </a:extLst>
          </p:cNvPr>
          <p:cNvSpPr txBox="1"/>
          <p:nvPr/>
        </p:nvSpPr>
        <p:spPr>
          <a:xfrm>
            <a:off x="7953521" y="5673877"/>
            <a:ext cx="4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=</a:t>
            </a:r>
            <a:endParaRPr kumimoji="1" lang="zh-SG" altLang="en-US" dirty="0"/>
          </a:p>
        </p:txBody>
      </p:sp>
      <p:sp>
        <p:nvSpPr>
          <p:cNvPr id="80" name="左中括号 79">
            <a:extLst>
              <a:ext uri="{FF2B5EF4-FFF2-40B4-BE49-F238E27FC236}">
                <a16:creationId xmlns:a16="http://schemas.microsoft.com/office/drawing/2014/main" id="{CD5FF1AD-1AB5-546D-C9C7-0045536DC9BE}"/>
              </a:ext>
            </a:extLst>
          </p:cNvPr>
          <p:cNvSpPr/>
          <p:nvPr/>
        </p:nvSpPr>
        <p:spPr>
          <a:xfrm>
            <a:off x="8576133" y="5594698"/>
            <a:ext cx="244928" cy="464199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81" name="左中括号 80">
            <a:extLst>
              <a:ext uri="{FF2B5EF4-FFF2-40B4-BE49-F238E27FC236}">
                <a16:creationId xmlns:a16="http://schemas.microsoft.com/office/drawing/2014/main" id="{B15B14E6-D36E-AC8F-5429-DAAFE8D8AA04}"/>
              </a:ext>
            </a:extLst>
          </p:cNvPr>
          <p:cNvSpPr/>
          <p:nvPr/>
        </p:nvSpPr>
        <p:spPr>
          <a:xfrm flipH="1">
            <a:off x="9849789" y="5594698"/>
            <a:ext cx="244928" cy="464199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AB6EF93-E028-8122-3777-D34EF9923C61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9431443" y="5690597"/>
            <a:ext cx="66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x12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23A48DB-A52E-D61D-12FE-AA65C5C7514C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8747282" y="5690597"/>
            <a:ext cx="68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x11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B93794C9-EF42-F465-813F-B386DF6C8B25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67583" y="37569"/>
            <a:ext cx="5374005" cy="24974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32377A24-7B26-9790-6D41-CA834FB94C7B}"/>
                  </a:ext>
                </a:extLst>
              </p14:cNvPr>
              <p14:cNvContentPartPr/>
              <p14:nvPr/>
            </p14:nvContentPartPr>
            <p14:xfrm>
              <a:off x="3289200" y="2249050"/>
              <a:ext cx="763200" cy="72648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32377A24-7B26-9790-6D41-CA834FB94C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73720" y="2233570"/>
                <a:ext cx="79380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7696272F-452A-1CDC-C8EF-20A9913E027A}"/>
                  </a:ext>
                </a:extLst>
              </p14:cNvPr>
              <p14:cNvContentPartPr/>
              <p14:nvPr/>
            </p14:nvContentPartPr>
            <p14:xfrm>
              <a:off x="3306480" y="4591570"/>
              <a:ext cx="106200" cy="1368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7696272F-452A-1CDC-C8EF-20A9913E027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91000" y="4576450"/>
                <a:ext cx="136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D248FD0E-7EB9-83DB-F80B-ACC2C7271BD9}"/>
                  </a:ext>
                </a:extLst>
              </p14:cNvPr>
              <p14:cNvContentPartPr/>
              <p14:nvPr/>
            </p14:nvContentPartPr>
            <p14:xfrm>
              <a:off x="838320" y="5206090"/>
              <a:ext cx="2842920" cy="193536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D248FD0E-7EB9-83DB-F80B-ACC2C7271BD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9680" y="5197450"/>
                <a:ext cx="2860560" cy="19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A4A0B48E-D892-05A5-146D-2C2FAA7D16B1}"/>
                  </a:ext>
                </a:extLst>
              </p14:cNvPr>
              <p14:cNvContentPartPr/>
              <p14:nvPr/>
            </p14:nvContentPartPr>
            <p14:xfrm>
              <a:off x="3324120" y="6680650"/>
              <a:ext cx="1514160" cy="17424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A4A0B48E-D892-05A5-146D-2C2FAA7D16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15480" y="6672010"/>
                <a:ext cx="15318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21512022-F919-1927-D355-EEF2C0CC7F55}"/>
                  </a:ext>
                </a:extLst>
              </p14:cNvPr>
              <p14:cNvContentPartPr/>
              <p14:nvPr/>
            </p14:nvContentPartPr>
            <p14:xfrm>
              <a:off x="5509320" y="4689130"/>
              <a:ext cx="600480" cy="102096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21512022-F919-1927-D355-EEF2C0CC7F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00320" y="4680130"/>
                <a:ext cx="618120" cy="10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68E55D30-555A-F085-18D2-E1113D86473A}"/>
              </a:ext>
            </a:extLst>
          </p:cNvPr>
          <p:cNvGrpSpPr/>
          <p:nvPr/>
        </p:nvGrpSpPr>
        <p:grpSpPr>
          <a:xfrm>
            <a:off x="10257720" y="5126170"/>
            <a:ext cx="268920" cy="1404360"/>
            <a:chOff x="10257720" y="5126170"/>
            <a:chExt cx="268920" cy="14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FDB339A0-4B3E-53A2-B865-5B23DA1E567C}"/>
                    </a:ext>
                  </a:extLst>
                </p14:cNvPr>
                <p14:cNvContentPartPr/>
                <p14:nvPr/>
              </p14:nvContentPartPr>
              <p14:xfrm>
                <a:off x="10305240" y="5126170"/>
                <a:ext cx="221400" cy="3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FDB339A0-4B3E-53A2-B865-5B23DA1E56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96240" y="5117530"/>
                  <a:ext cx="23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9BC8BDA-A2D6-B7DA-F672-6ADBC6A76BC3}"/>
                    </a:ext>
                  </a:extLst>
                </p14:cNvPr>
                <p14:cNvContentPartPr/>
                <p14:nvPr/>
              </p14:nvContentPartPr>
              <p14:xfrm>
                <a:off x="10257720" y="5172250"/>
                <a:ext cx="211680" cy="13582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9BC8BDA-A2D6-B7DA-F672-6ADBC6A76B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48720" y="5163610"/>
                  <a:ext cx="229320" cy="137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699C5189-F793-9B75-E2CF-84A799DFC6AD}"/>
                  </a:ext>
                </a:extLst>
              </p14:cNvPr>
              <p14:cNvContentPartPr/>
              <p14:nvPr/>
            </p14:nvContentPartPr>
            <p14:xfrm>
              <a:off x="11679000" y="5115010"/>
              <a:ext cx="239400" cy="13946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699C5189-F793-9B75-E2CF-84A799DFC6A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670360" y="5106370"/>
                <a:ext cx="257040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05BBDDD5-3F23-8A25-AC6C-4B73A17831DA}"/>
                  </a:ext>
                </a:extLst>
              </p14:cNvPr>
              <p14:cNvContentPartPr/>
              <p14:nvPr/>
            </p14:nvContentPartPr>
            <p14:xfrm>
              <a:off x="10616640" y="5531170"/>
              <a:ext cx="95760" cy="36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05BBDDD5-3F23-8A25-AC6C-4B73A17831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607640" y="5522170"/>
                <a:ext cx="113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919D16DB-FF21-8702-12AF-597D6696BCBF}"/>
                  </a:ext>
                </a:extLst>
              </p14:cNvPr>
              <p14:cNvContentPartPr/>
              <p14:nvPr/>
            </p14:nvContentPartPr>
            <p14:xfrm>
              <a:off x="10599720" y="6173050"/>
              <a:ext cx="150840" cy="36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919D16DB-FF21-8702-12AF-597D6696BCB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90720" y="6164410"/>
                <a:ext cx="1684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16592139-6F29-DAF5-EA30-414554133A2F}"/>
                  </a:ext>
                </a:extLst>
              </p14:cNvPr>
              <p14:cNvContentPartPr/>
              <p14:nvPr/>
            </p14:nvContentPartPr>
            <p14:xfrm>
              <a:off x="5553240" y="2875810"/>
              <a:ext cx="741960" cy="11980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16592139-6F29-DAF5-EA30-414554133A2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44600" y="2866810"/>
                <a:ext cx="759600" cy="12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66604345-3EF6-CC27-FD60-E8F58071838E}"/>
              </a:ext>
            </a:extLst>
          </p:cNvPr>
          <p:cNvGrpSpPr/>
          <p:nvPr/>
        </p:nvGrpSpPr>
        <p:grpSpPr>
          <a:xfrm>
            <a:off x="10784760" y="5283490"/>
            <a:ext cx="308880" cy="361080"/>
            <a:chOff x="10784760" y="5283490"/>
            <a:chExt cx="30888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5976A50-9DDC-104B-B5B9-B34E84DB3330}"/>
                    </a:ext>
                  </a:extLst>
                </p14:cNvPr>
                <p14:cNvContentPartPr/>
                <p14:nvPr/>
              </p14:nvContentPartPr>
              <p14:xfrm>
                <a:off x="10897800" y="5283490"/>
                <a:ext cx="195840" cy="3546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5976A50-9DDC-104B-B5B9-B34E84DB33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89160" y="5274490"/>
                  <a:ext cx="2134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83CE730-64A9-5284-3B33-0C787CEBBCB6}"/>
                    </a:ext>
                  </a:extLst>
                </p14:cNvPr>
                <p14:cNvContentPartPr/>
                <p14:nvPr/>
              </p14:nvContentPartPr>
              <p14:xfrm>
                <a:off x="10784760" y="5372770"/>
                <a:ext cx="277920" cy="2718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83CE730-64A9-5284-3B33-0C787CEBBC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75760" y="5363770"/>
                  <a:ext cx="2955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346A9BD5-C6F7-9742-A7B4-C03486C7512F}"/>
              </a:ext>
            </a:extLst>
          </p:cNvPr>
          <p:cNvGrpSpPr/>
          <p:nvPr/>
        </p:nvGrpSpPr>
        <p:grpSpPr>
          <a:xfrm>
            <a:off x="10817880" y="5908810"/>
            <a:ext cx="321120" cy="469080"/>
            <a:chOff x="10817880" y="5908810"/>
            <a:chExt cx="32112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EDB6AD0-2E1E-B263-B24C-F5EA8B982FC6}"/>
                    </a:ext>
                  </a:extLst>
                </p14:cNvPr>
                <p14:cNvContentPartPr/>
                <p14:nvPr/>
              </p14:nvContentPartPr>
              <p14:xfrm>
                <a:off x="10897440" y="6035890"/>
                <a:ext cx="235440" cy="3420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EDB6AD0-2E1E-B263-B24C-F5EA8B982F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88800" y="6027250"/>
                  <a:ext cx="2530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77F80CA-AD13-43F0-A404-E0929B639843}"/>
                    </a:ext>
                  </a:extLst>
                </p14:cNvPr>
                <p14:cNvContentPartPr/>
                <p14:nvPr/>
              </p14:nvContentPartPr>
              <p14:xfrm>
                <a:off x="10817880" y="5908810"/>
                <a:ext cx="321120" cy="3870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77F80CA-AD13-43F0-A404-E0929B6398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09240" y="5900170"/>
                  <a:ext cx="33876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11541D9C-582D-16DA-00C1-E8A78A96D48E}"/>
              </a:ext>
            </a:extLst>
          </p:cNvPr>
          <p:cNvGrpSpPr/>
          <p:nvPr/>
        </p:nvGrpSpPr>
        <p:grpSpPr>
          <a:xfrm>
            <a:off x="523320" y="1417810"/>
            <a:ext cx="6793920" cy="5153400"/>
            <a:chOff x="523320" y="1417810"/>
            <a:chExt cx="6793920" cy="51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1B5694F-2338-8C36-AC58-A7AC6F1E3E73}"/>
                    </a:ext>
                  </a:extLst>
                </p14:cNvPr>
                <p14:cNvContentPartPr/>
                <p14:nvPr/>
              </p14:nvContentPartPr>
              <p14:xfrm>
                <a:off x="735360" y="4419490"/>
                <a:ext cx="59760" cy="136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1B5694F-2338-8C36-AC58-A7AC6F1E3E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0240" y="4404010"/>
                  <a:ext cx="90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44F920D-BE3C-1F98-1E19-EBA73FCE9148}"/>
                    </a:ext>
                  </a:extLst>
                </p14:cNvPr>
                <p14:cNvContentPartPr/>
                <p14:nvPr/>
              </p14:nvContentPartPr>
              <p14:xfrm>
                <a:off x="675600" y="4293490"/>
                <a:ext cx="351360" cy="205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44F920D-BE3C-1F98-1E19-EBA73FCE91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0120" y="4278370"/>
                  <a:ext cx="381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3319C5D-0308-07C4-C78B-08D98B7CE584}"/>
                    </a:ext>
                  </a:extLst>
                </p14:cNvPr>
                <p14:cNvContentPartPr/>
                <p14:nvPr/>
              </p14:nvContentPartPr>
              <p14:xfrm>
                <a:off x="768120" y="4293490"/>
                <a:ext cx="133200" cy="4374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3319C5D-0308-07C4-C78B-08D98B7CE5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3000" y="4278370"/>
                  <a:ext cx="1638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D28056D-7270-A91E-6B8F-6DBED3660049}"/>
                    </a:ext>
                  </a:extLst>
                </p14:cNvPr>
                <p14:cNvContentPartPr/>
                <p14:nvPr/>
              </p14:nvContentPartPr>
              <p14:xfrm>
                <a:off x="900960" y="4525330"/>
                <a:ext cx="219240" cy="205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D28056D-7270-A91E-6B8F-6DBED36600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5840" y="4509850"/>
                  <a:ext cx="249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0FC6302-D697-511B-B5AB-71B7F046342D}"/>
                    </a:ext>
                  </a:extLst>
                </p14:cNvPr>
                <p14:cNvContentPartPr/>
                <p14:nvPr/>
              </p14:nvContentPartPr>
              <p14:xfrm>
                <a:off x="1238640" y="4366210"/>
                <a:ext cx="66960" cy="417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0FC6302-D697-511B-B5AB-71B7F04634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23160" y="4351090"/>
                  <a:ext cx="975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B1B8750-3211-C783-1EA0-6823518223A3}"/>
                    </a:ext>
                  </a:extLst>
                </p14:cNvPr>
                <p14:cNvContentPartPr/>
                <p14:nvPr/>
              </p14:nvContentPartPr>
              <p14:xfrm>
                <a:off x="1075920" y="4551970"/>
                <a:ext cx="44280" cy="2124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B1B8750-3211-C783-1EA0-6823518223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0800" y="4536490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BD7BB3A-6172-E622-0C14-2689DA423AD2}"/>
                    </a:ext>
                  </a:extLst>
                </p14:cNvPr>
                <p14:cNvContentPartPr/>
                <p14:nvPr/>
              </p14:nvContentPartPr>
              <p14:xfrm>
                <a:off x="1457520" y="4505170"/>
                <a:ext cx="33840" cy="468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BD7BB3A-6172-E622-0C14-2689DA423A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42040" y="4490050"/>
                  <a:ext cx="64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EDCD09B-D984-5368-FBD9-4037CAAEEB9A}"/>
                    </a:ext>
                  </a:extLst>
                </p14:cNvPr>
                <p14:cNvContentPartPr/>
                <p14:nvPr/>
              </p14:nvContentPartPr>
              <p14:xfrm>
                <a:off x="1590360" y="4253890"/>
                <a:ext cx="6480" cy="7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EDCD09B-D984-5368-FBD9-4037CAAEEB9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74880" y="4238410"/>
                  <a:ext cx="37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E4DEE60-9F7E-90F6-2F44-8D456ACEBA0B}"/>
                    </a:ext>
                  </a:extLst>
                </p14:cNvPr>
                <p14:cNvContentPartPr/>
                <p14:nvPr/>
              </p14:nvContentPartPr>
              <p14:xfrm>
                <a:off x="3226560" y="4226890"/>
                <a:ext cx="1159920" cy="8557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E4DEE60-9F7E-90F6-2F44-8D456ACEBA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11440" y="4211410"/>
                  <a:ext cx="119016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BCB478A-13BC-05A4-732E-2D3553031BAA}"/>
                    </a:ext>
                  </a:extLst>
                </p14:cNvPr>
                <p14:cNvContentPartPr/>
                <p14:nvPr/>
              </p14:nvContentPartPr>
              <p14:xfrm>
                <a:off x="668760" y="1656130"/>
                <a:ext cx="219240" cy="2588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BCB478A-13BC-05A4-732E-2D3553031B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3640" y="1641010"/>
                  <a:ext cx="249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E14BA41-09E1-4B40-0C8F-191047BBC419}"/>
                    </a:ext>
                  </a:extLst>
                </p14:cNvPr>
                <p14:cNvContentPartPr/>
                <p14:nvPr/>
              </p14:nvContentPartPr>
              <p14:xfrm>
                <a:off x="768120" y="1808770"/>
                <a:ext cx="20880" cy="272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E14BA41-09E1-4B40-0C8F-191047BBC4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3000" y="1793290"/>
                  <a:ext cx="51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5D705E8-991F-F490-2382-2372E115765E}"/>
                    </a:ext>
                  </a:extLst>
                </p14:cNvPr>
                <p14:cNvContentPartPr/>
                <p14:nvPr/>
              </p14:nvContentPartPr>
              <p14:xfrm>
                <a:off x="929760" y="1656130"/>
                <a:ext cx="97200" cy="140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5D705E8-991F-F490-2382-2372E11576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4280" y="1641010"/>
                  <a:ext cx="127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E6721A6-52D5-54A2-F4E8-D6FBF4CBC023}"/>
                    </a:ext>
                  </a:extLst>
                </p14:cNvPr>
                <p14:cNvContentPartPr/>
                <p14:nvPr/>
              </p14:nvContentPartPr>
              <p14:xfrm>
                <a:off x="927600" y="1642810"/>
                <a:ext cx="119520" cy="2386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E6721A6-52D5-54A2-F4E8-D6FBF4CBC0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2480" y="1627690"/>
                  <a:ext cx="150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D986AFC-9EC6-2FAD-5202-70D41EA685E6}"/>
                    </a:ext>
                  </a:extLst>
                </p14:cNvPr>
                <p14:cNvContentPartPr/>
                <p14:nvPr/>
              </p14:nvContentPartPr>
              <p14:xfrm>
                <a:off x="900960" y="1749010"/>
                <a:ext cx="271800" cy="1994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D986AFC-9EC6-2FAD-5202-70D41EA685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5840" y="1733530"/>
                  <a:ext cx="302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ADBEF0F-068F-9373-1C8A-6E3D159800D2}"/>
                    </a:ext>
                  </a:extLst>
                </p14:cNvPr>
                <p14:cNvContentPartPr/>
                <p14:nvPr/>
              </p14:nvContentPartPr>
              <p14:xfrm rot="8533389">
                <a:off x="1159440" y="1536970"/>
                <a:ext cx="285480" cy="1792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ADBEF0F-068F-9373-1C8A-6E3D159800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 rot="8533389">
                  <a:off x="1143960" y="1521850"/>
                  <a:ext cx="315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261346DC-95BF-5E86-3466-4848C643BE15}"/>
                    </a:ext>
                  </a:extLst>
                </p14:cNvPr>
                <p14:cNvContentPartPr/>
                <p14:nvPr/>
              </p14:nvContentPartPr>
              <p14:xfrm>
                <a:off x="1245480" y="1656130"/>
                <a:ext cx="93600" cy="3355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261346DC-95BF-5E86-3466-4848C643BE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30000" y="1641010"/>
                  <a:ext cx="123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97DC234-ADDE-C742-5C3F-0B4D82C116B3}"/>
                    </a:ext>
                  </a:extLst>
                </p14:cNvPr>
                <p14:cNvContentPartPr/>
                <p14:nvPr/>
              </p14:nvContentPartPr>
              <p14:xfrm>
                <a:off x="1245480" y="1656130"/>
                <a:ext cx="417960" cy="3121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97DC234-ADDE-C742-5C3F-0B4D82C116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30000" y="1641010"/>
                  <a:ext cx="4485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0DECF5E-BD44-0F2F-14D1-6B83C0100487}"/>
                    </a:ext>
                  </a:extLst>
                </p14:cNvPr>
                <p14:cNvContentPartPr/>
                <p14:nvPr/>
              </p14:nvContentPartPr>
              <p14:xfrm>
                <a:off x="1510440" y="1788610"/>
                <a:ext cx="331560" cy="12128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0DECF5E-BD44-0F2F-14D1-6B83C01004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95320" y="1773490"/>
                  <a:ext cx="362160" cy="12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916E5F2-874A-B4F0-1AB5-2288BE184038}"/>
                    </a:ext>
                  </a:extLst>
                </p14:cNvPr>
                <p14:cNvContentPartPr/>
                <p14:nvPr/>
              </p14:nvContentPartPr>
              <p14:xfrm>
                <a:off x="1947840" y="2146450"/>
                <a:ext cx="1424880" cy="391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916E5F2-874A-B4F0-1AB5-2288BE1840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32720" y="2131330"/>
                  <a:ext cx="14554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042541E-33A9-C229-D2DF-2C9354CB5E7F}"/>
                    </a:ext>
                  </a:extLst>
                </p14:cNvPr>
                <p14:cNvContentPartPr/>
                <p14:nvPr/>
              </p14:nvContentPartPr>
              <p14:xfrm>
                <a:off x="3160680" y="2080570"/>
                <a:ext cx="361800" cy="4042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042541E-33A9-C229-D2DF-2C9354CB5E7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45200" y="2065090"/>
                  <a:ext cx="3920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076DDB7-061E-EC83-3B5E-426E30836917}"/>
                    </a:ext>
                  </a:extLst>
                </p14:cNvPr>
                <p14:cNvContentPartPr/>
                <p14:nvPr/>
              </p14:nvContentPartPr>
              <p14:xfrm>
                <a:off x="3690240" y="1762330"/>
                <a:ext cx="126360" cy="68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076DDB7-061E-EC83-3B5E-426E308369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75120" y="1747210"/>
                  <a:ext cx="156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D66E796-9D39-3264-EE5D-5D1D1B53739B}"/>
                    </a:ext>
                  </a:extLst>
                </p14:cNvPr>
                <p14:cNvContentPartPr/>
                <p14:nvPr/>
              </p14:nvContentPartPr>
              <p14:xfrm>
                <a:off x="3465240" y="1791850"/>
                <a:ext cx="693720" cy="2822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D66E796-9D39-3264-EE5D-5D1D1B5373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50120" y="1776370"/>
                  <a:ext cx="724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6227708-FA21-F518-D0B1-AD34C8DF7077}"/>
                    </a:ext>
                  </a:extLst>
                </p14:cNvPr>
                <p14:cNvContentPartPr/>
                <p14:nvPr/>
              </p14:nvContentPartPr>
              <p14:xfrm>
                <a:off x="3703920" y="1921450"/>
                <a:ext cx="53640" cy="136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6227708-FA21-F518-D0B1-AD34C8DF70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88440" y="1905970"/>
                  <a:ext cx="83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E8C26A2-11F5-3485-DBB0-25FD182D3A52}"/>
                    </a:ext>
                  </a:extLst>
                </p14:cNvPr>
                <p14:cNvContentPartPr/>
                <p14:nvPr/>
              </p14:nvContentPartPr>
              <p14:xfrm>
                <a:off x="3803280" y="1961050"/>
                <a:ext cx="33120" cy="997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E8C26A2-11F5-3485-DBB0-25FD182D3A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88160" y="1945930"/>
                  <a:ext cx="63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6322CE6-2ED0-5CEC-2005-E39504ADFBCF}"/>
                    </a:ext>
                  </a:extLst>
                </p14:cNvPr>
                <p14:cNvContentPartPr/>
                <p14:nvPr/>
              </p14:nvContentPartPr>
              <p14:xfrm>
                <a:off x="3935400" y="1696090"/>
                <a:ext cx="113040" cy="7261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6322CE6-2ED0-5CEC-2005-E39504ADFBC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20280" y="1680610"/>
                  <a:ext cx="14364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44D964B-F21B-9702-E37A-712AD5F4926F}"/>
                    </a:ext>
                  </a:extLst>
                </p14:cNvPr>
                <p14:cNvContentPartPr/>
                <p14:nvPr/>
              </p14:nvContentPartPr>
              <p14:xfrm>
                <a:off x="4101360" y="1642810"/>
                <a:ext cx="172800" cy="6696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44D964B-F21B-9702-E37A-712AD5F4926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85880" y="1627690"/>
                  <a:ext cx="20340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3DA3323-C082-5CB0-84C3-44935DB2DC48}"/>
                    </a:ext>
                  </a:extLst>
                </p14:cNvPr>
                <p14:cNvContentPartPr/>
                <p14:nvPr/>
              </p14:nvContentPartPr>
              <p14:xfrm>
                <a:off x="4094520" y="1610050"/>
                <a:ext cx="311760" cy="563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3DA3323-C082-5CB0-84C3-44935DB2DC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79040" y="1594570"/>
                  <a:ext cx="34236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34818B6-1CB2-7130-CE40-95368D41F1C0}"/>
                    </a:ext>
                  </a:extLst>
                </p14:cNvPr>
                <p14:cNvContentPartPr/>
                <p14:nvPr/>
              </p14:nvContentPartPr>
              <p14:xfrm>
                <a:off x="4353360" y="1782490"/>
                <a:ext cx="106200" cy="4809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34818B6-1CB2-7130-CE40-95368D41F1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38240" y="1767010"/>
                  <a:ext cx="1364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B507AA0-9814-C4EA-993F-2C6C488A6176}"/>
                    </a:ext>
                  </a:extLst>
                </p14:cNvPr>
                <p14:cNvContentPartPr/>
                <p14:nvPr/>
              </p14:nvContentPartPr>
              <p14:xfrm>
                <a:off x="4180920" y="1994170"/>
                <a:ext cx="444240" cy="2721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B507AA0-9814-C4EA-993F-2C6C488A617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65800" y="1979050"/>
                  <a:ext cx="474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95AA5F4-000A-31F6-723D-B4F8E799BB8E}"/>
                    </a:ext>
                  </a:extLst>
                </p14:cNvPr>
                <p14:cNvContentPartPr/>
                <p14:nvPr/>
              </p14:nvContentPartPr>
              <p14:xfrm>
                <a:off x="774960" y="2696890"/>
                <a:ext cx="13320" cy="136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95AA5F4-000A-31F6-723D-B4F8E799BB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9840" y="2681410"/>
                  <a:ext cx="43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BFD8BDD-7F97-ABD2-D8CF-0AD146341A33}"/>
                    </a:ext>
                  </a:extLst>
                </p14:cNvPr>
                <p14:cNvContentPartPr/>
                <p14:nvPr/>
              </p14:nvContentPartPr>
              <p14:xfrm>
                <a:off x="523320" y="2854930"/>
                <a:ext cx="282240" cy="4320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BFD8BDD-7F97-ABD2-D8CF-0AD146341A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8200" y="2839450"/>
                  <a:ext cx="3128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C685DB3-A914-FE4A-60FE-B2D7E0A7DB68}"/>
                    </a:ext>
                  </a:extLst>
                </p14:cNvPr>
                <p14:cNvContentPartPr/>
                <p14:nvPr/>
              </p14:nvContentPartPr>
              <p14:xfrm>
                <a:off x="682440" y="3086770"/>
                <a:ext cx="344520" cy="1468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C685DB3-A914-FE4A-60FE-B2D7E0A7DB6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6960" y="3071650"/>
                  <a:ext cx="375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A7428EA-66A7-2373-B9AE-F21EE0F1E81F}"/>
                    </a:ext>
                  </a:extLst>
                </p14:cNvPr>
                <p14:cNvContentPartPr/>
                <p14:nvPr/>
              </p14:nvContentPartPr>
              <p14:xfrm>
                <a:off x="993840" y="2690050"/>
                <a:ext cx="596880" cy="649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A7428EA-66A7-2373-B9AE-F21EE0F1E81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8360" y="2674930"/>
                  <a:ext cx="62712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CB12B9E-D69A-10DB-4998-D6671AC9804D}"/>
                    </a:ext>
                  </a:extLst>
                </p14:cNvPr>
                <p14:cNvContentPartPr/>
                <p14:nvPr/>
              </p14:nvContentPartPr>
              <p14:xfrm>
                <a:off x="1291560" y="3319330"/>
                <a:ext cx="40320" cy="7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CB12B9E-D69A-10DB-4998-D6671AC980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76440" y="3304210"/>
                  <a:ext cx="70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457B18E-8771-6992-BE0C-830EC3C9C295}"/>
                    </a:ext>
                  </a:extLst>
                </p14:cNvPr>
                <p14:cNvContentPartPr/>
                <p14:nvPr/>
              </p14:nvContentPartPr>
              <p14:xfrm>
                <a:off x="3713640" y="1417810"/>
                <a:ext cx="964440" cy="8218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457B18E-8771-6992-BE0C-830EC3C9C2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98520" y="1402330"/>
                  <a:ext cx="99504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C6B9966-35EF-C6AC-ABF5-8F3D0CA7CC43}"/>
                    </a:ext>
                  </a:extLst>
                </p14:cNvPr>
                <p14:cNvContentPartPr/>
                <p14:nvPr/>
              </p14:nvContentPartPr>
              <p14:xfrm>
                <a:off x="4505280" y="2199370"/>
                <a:ext cx="815400" cy="8949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C6B9966-35EF-C6AC-ABF5-8F3D0CA7CC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90160" y="2184250"/>
                  <a:ext cx="84600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D5D51C3-ECDC-65E5-FA51-B665090BD7A7}"/>
                    </a:ext>
                  </a:extLst>
                </p14:cNvPr>
                <p14:cNvContentPartPr/>
                <p14:nvPr/>
              </p14:nvContentPartPr>
              <p14:xfrm>
                <a:off x="5062200" y="2789410"/>
                <a:ext cx="603000" cy="490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D5D51C3-ECDC-65E5-FA51-B665090BD7A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47080" y="2774290"/>
                  <a:ext cx="633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253579E-ACC4-4D1F-0D70-D51A47ADEF98}"/>
                    </a:ext>
                  </a:extLst>
                </p14:cNvPr>
                <p14:cNvContentPartPr/>
                <p14:nvPr/>
              </p14:nvContentPartPr>
              <p14:xfrm>
                <a:off x="5538480" y="2971930"/>
                <a:ext cx="575640" cy="8380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253579E-ACC4-4D1F-0D70-D51A47ADEF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23360" y="2956810"/>
                  <a:ext cx="60588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AF93835B-D60D-D3D2-1376-86C7726BA7D2}"/>
                    </a:ext>
                  </a:extLst>
                </p14:cNvPr>
                <p14:cNvContentPartPr/>
                <p14:nvPr/>
              </p14:nvContentPartPr>
              <p14:xfrm>
                <a:off x="4346520" y="2073730"/>
                <a:ext cx="59760" cy="270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AF93835B-D60D-D3D2-1376-86C7726BA7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31400" y="2058610"/>
                  <a:ext cx="90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5A46C03-09A9-3326-4700-9A689C6CEB26}"/>
                    </a:ext>
                  </a:extLst>
                </p14:cNvPr>
                <p14:cNvContentPartPr/>
                <p14:nvPr/>
              </p14:nvContentPartPr>
              <p14:xfrm>
                <a:off x="4492320" y="1941250"/>
                <a:ext cx="33120" cy="532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5A46C03-09A9-3326-4700-9A689C6CEB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77200" y="1926130"/>
                  <a:ext cx="63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23E1F10A-ED5A-2087-3420-98E3C07D96DC}"/>
                    </a:ext>
                  </a:extLst>
                </p14:cNvPr>
                <p14:cNvContentPartPr/>
                <p14:nvPr/>
              </p14:nvContentPartPr>
              <p14:xfrm>
                <a:off x="4161120" y="4392850"/>
                <a:ext cx="33120" cy="68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23E1F10A-ED5A-2087-3420-98E3C07D96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46000" y="4377730"/>
                  <a:ext cx="63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BCDC1F9-46D9-7929-F96C-8989C656AFEF}"/>
                    </a:ext>
                  </a:extLst>
                </p14:cNvPr>
                <p14:cNvContentPartPr/>
                <p14:nvPr/>
              </p14:nvContentPartPr>
              <p14:xfrm>
                <a:off x="3485040" y="4333450"/>
                <a:ext cx="222840" cy="1659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BCDC1F9-46D9-7929-F96C-8989C656AFE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9920" y="4317970"/>
                  <a:ext cx="253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92E05596-0F5B-41F3-FB40-011E81F87D58}"/>
                    </a:ext>
                  </a:extLst>
                </p14:cNvPr>
                <p14:cNvContentPartPr/>
                <p14:nvPr/>
              </p14:nvContentPartPr>
              <p14:xfrm>
                <a:off x="3346080" y="4459090"/>
                <a:ext cx="351360" cy="4906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92E05596-0F5B-41F3-FB40-011E81F87D5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30600" y="4443970"/>
                  <a:ext cx="3819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29C4408-B0F8-FA8D-F213-891FE5C86178}"/>
                    </a:ext>
                  </a:extLst>
                </p14:cNvPr>
                <p14:cNvContentPartPr/>
                <p14:nvPr/>
              </p14:nvContentPartPr>
              <p14:xfrm>
                <a:off x="3544800" y="4623250"/>
                <a:ext cx="228240" cy="2401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29C4408-B0F8-FA8D-F213-891FE5C8617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29680" y="4608130"/>
                  <a:ext cx="258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46C3507-50FB-8C97-2533-BBB3C6E4062D}"/>
                    </a:ext>
                  </a:extLst>
                </p14:cNvPr>
                <p14:cNvContentPartPr/>
                <p14:nvPr/>
              </p14:nvContentPartPr>
              <p14:xfrm>
                <a:off x="3816240" y="4379530"/>
                <a:ext cx="113040" cy="451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46C3507-50FB-8C97-2533-BBB3C6E406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01120" y="4364410"/>
                  <a:ext cx="1432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AB9CC8A-F60A-9F92-EF88-E268F685ECF4}"/>
                    </a:ext>
                  </a:extLst>
                </p14:cNvPr>
                <p14:cNvContentPartPr/>
                <p14:nvPr/>
              </p14:nvContentPartPr>
              <p14:xfrm>
                <a:off x="3988680" y="4339930"/>
                <a:ext cx="384840" cy="4446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AB9CC8A-F60A-9F92-EF88-E268F685EC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73560" y="4324450"/>
                  <a:ext cx="4154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AF7B0D2-6346-63C3-C159-42BCB9DB561E}"/>
                    </a:ext>
                  </a:extLst>
                </p14:cNvPr>
                <p14:cNvContentPartPr/>
                <p14:nvPr/>
              </p14:nvContentPartPr>
              <p14:xfrm>
                <a:off x="1393440" y="5229130"/>
                <a:ext cx="2278440" cy="457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AF7B0D2-6346-63C3-C159-42BCB9DB561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84800" y="5220490"/>
                  <a:ext cx="22960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07FEE37-6933-FF47-F771-7DE8597CFAC9}"/>
                    </a:ext>
                  </a:extLst>
                </p14:cNvPr>
                <p14:cNvContentPartPr/>
                <p14:nvPr/>
              </p14:nvContentPartPr>
              <p14:xfrm>
                <a:off x="2124960" y="5818450"/>
                <a:ext cx="1757160" cy="907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07FEE37-6933-FF47-F771-7DE8597CFA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15960" y="5809450"/>
                  <a:ext cx="1774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E37A67E-12E1-383B-04EB-B7004E074EC9}"/>
                    </a:ext>
                  </a:extLst>
                </p14:cNvPr>
                <p14:cNvContentPartPr/>
                <p14:nvPr/>
              </p14:nvContentPartPr>
              <p14:xfrm>
                <a:off x="2857560" y="5994490"/>
                <a:ext cx="759960" cy="5767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E37A67E-12E1-383B-04EB-B7004E074E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48560" y="5985850"/>
                  <a:ext cx="7776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F65D4B20-B5C2-7316-0BA7-E2D1213D8F4D}"/>
                    </a:ext>
                  </a:extLst>
                </p14:cNvPr>
                <p14:cNvContentPartPr/>
                <p14:nvPr/>
              </p14:nvContentPartPr>
              <p14:xfrm>
                <a:off x="5206560" y="4805770"/>
                <a:ext cx="67680" cy="6951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F65D4B20-B5C2-7316-0BA7-E2D1213D8F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97560" y="4796770"/>
                  <a:ext cx="8532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E254343-B943-C2A6-EB32-8F960BC70FEE}"/>
                    </a:ext>
                  </a:extLst>
                </p14:cNvPr>
                <p14:cNvContentPartPr/>
                <p14:nvPr/>
              </p14:nvContentPartPr>
              <p14:xfrm>
                <a:off x="5469360" y="5061370"/>
                <a:ext cx="248760" cy="5011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E254343-B943-C2A6-EB32-8F960BC70FE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60720" y="5052730"/>
                  <a:ext cx="2664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3530940-687D-AB1B-6F7C-DE021D58885E}"/>
                    </a:ext>
                  </a:extLst>
                </p14:cNvPr>
                <p14:cNvContentPartPr/>
                <p14:nvPr/>
              </p14:nvContentPartPr>
              <p14:xfrm>
                <a:off x="5564400" y="5076850"/>
                <a:ext cx="158760" cy="3531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3530940-687D-AB1B-6F7C-DE021D5888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55400" y="5068210"/>
                  <a:ext cx="1764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37DBB86-7758-A275-B1BC-E3F3F4D2F074}"/>
                    </a:ext>
                  </a:extLst>
                </p14:cNvPr>
                <p14:cNvContentPartPr/>
                <p14:nvPr/>
              </p14:nvContentPartPr>
              <p14:xfrm>
                <a:off x="5867520" y="5464570"/>
                <a:ext cx="98640" cy="2307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37DBB86-7758-A275-B1BC-E3F3F4D2F0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58880" y="5455570"/>
                  <a:ext cx="116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E313489-9770-39BE-BEA6-F3871C34417B}"/>
                    </a:ext>
                  </a:extLst>
                </p14:cNvPr>
                <p14:cNvContentPartPr/>
                <p14:nvPr/>
              </p14:nvContentPartPr>
              <p14:xfrm>
                <a:off x="6021600" y="4887130"/>
                <a:ext cx="4680" cy="187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E313489-9770-39BE-BEA6-F3871C3441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12960" y="4878130"/>
                  <a:ext cx="22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C134C58-34F7-D957-36D3-21F9425C2AD0}"/>
                    </a:ext>
                  </a:extLst>
                </p14:cNvPr>
                <p14:cNvContentPartPr/>
                <p14:nvPr/>
              </p14:nvContentPartPr>
              <p14:xfrm>
                <a:off x="5849160" y="4909090"/>
                <a:ext cx="173160" cy="1468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C134C58-34F7-D957-36D3-21F9425C2A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40160" y="4900090"/>
                  <a:ext cx="190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6DED079-1FC3-03DF-0724-FA3B3F053D6B}"/>
                    </a:ext>
                  </a:extLst>
                </p14:cNvPr>
                <p14:cNvContentPartPr/>
                <p14:nvPr/>
              </p14:nvContentPartPr>
              <p14:xfrm>
                <a:off x="6171360" y="5239930"/>
                <a:ext cx="360" cy="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6DED079-1FC3-03DF-0724-FA3B3F053D6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62720" y="52309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A6B598F-67ED-CB42-1B27-441BCD47130B}"/>
                    </a:ext>
                  </a:extLst>
                </p14:cNvPr>
                <p14:cNvContentPartPr/>
                <p14:nvPr/>
              </p14:nvContentPartPr>
              <p14:xfrm>
                <a:off x="6264240" y="5412010"/>
                <a:ext cx="90720" cy="428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A6B598F-67ED-CB42-1B27-441BCD4713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55240" y="5403370"/>
                  <a:ext cx="108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E4ED8E0-A877-1C11-C007-2F059A61A617}"/>
                    </a:ext>
                  </a:extLst>
                </p14:cNvPr>
                <p14:cNvContentPartPr/>
                <p14:nvPr/>
              </p14:nvContentPartPr>
              <p14:xfrm>
                <a:off x="6522720" y="5130130"/>
                <a:ext cx="311040" cy="5346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E4ED8E0-A877-1C11-C007-2F059A61A61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14080" y="5121490"/>
                  <a:ext cx="32868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2BF917D-FA7A-FB51-8D02-E1F31918D7D2}"/>
                    </a:ext>
                  </a:extLst>
                </p14:cNvPr>
                <p14:cNvContentPartPr/>
                <p14:nvPr/>
              </p14:nvContentPartPr>
              <p14:xfrm>
                <a:off x="6531720" y="5058490"/>
                <a:ext cx="352440" cy="4950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2BF917D-FA7A-FB51-8D02-E1F31918D7D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22720" y="5049490"/>
                  <a:ext cx="3700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494351B-83EE-5D5D-6F62-B45166EFB851}"/>
                    </a:ext>
                  </a:extLst>
                </p14:cNvPr>
                <p14:cNvContentPartPr/>
                <p14:nvPr/>
              </p14:nvContentPartPr>
              <p14:xfrm>
                <a:off x="6942120" y="5500210"/>
                <a:ext cx="75960" cy="228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494351B-83EE-5D5D-6F62-B45166EFB8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33120" y="5491570"/>
                  <a:ext cx="93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F0C85B6-8901-5231-54BA-E303A0DC8DFC}"/>
                    </a:ext>
                  </a:extLst>
                </p14:cNvPr>
                <p14:cNvContentPartPr/>
                <p14:nvPr/>
              </p14:nvContentPartPr>
              <p14:xfrm>
                <a:off x="7103040" y="5031850"/>
                <a:ext cx="41040" cy="684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F0C85B6-8901-5231-54BA-E303A0DC8DF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94040" y="5023210"/>
                  <a:ext cx="58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E47C296-3DD9-A108-50DC-6E3C05D05536}"/>
                    </a:ext>
                  </a:extLst>
                </p14:cNvPr>
                <p14:cNvContentPartPr/>
                <p14:nvPr/>
              </p14:nvContentPartPr>
              <p14:xfrm>
                <a:off x="7087920" y="5468530"/>
                <a:ext cx="97560" cy="1944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E47C296-3DD9-A108-50DC-6E3C05D055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8920" y="5459530"/>
                  <a:ext cx="115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077BF4CB-C88E-BCBD-779B-C414AE8EBC87}"/>
                    </a:ext>
                  </a:extLst>
                </p14:cNvPr>
                <p14:cNvContentPartPr/>
                <p14:nvPr/>
              </p14:nvContentPartPr>
              <p14:xfrm>
                <a:off x="7195920" y="4942930"/>
                <a:ext cx="121320" cy="6735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077BF4CB-C88E-BCBD-779B-C414AE8EBC8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87280" y="4934290"/>
                  <a:ext cx="1389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A554DCD-3515-5305-F4B8-6FF80CCCACE0}"/>
                    </a:ext>
                  </a:extLst>
                </p14:cNvPr>
                <p14:cNvContentPartPr/>
                <p14:nvPr/>
              </p14:nvContentPartPr>
              <p14:xfrm>
                <a:off x="6032760" y="5440090"/>
                <a:ext cx="4320" cy="1695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A554DCD-3515-5305-F4B8-6FF80CCCAC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23760" y="5431090"/>
                  <a:ext cx="21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6B7DF5B-F8E6-CD4E-E876-E9B58188317B}"/>
                    </a:ext>
                  </a:extLst>
                </p14:cNvPr>
                <p14:cNvContentPartPr/>
                <p14:nvPr/>
              </p14:nvContentPartPr>
              <p14:xfrm>
                <a:off x="5434800" y="2734330"/>
                <a:ext cx="779400" cy="12510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6B7DF5B-F8E6-CD4E-E876-E9B58188317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25800" y="2725330"/>
                  <a:ext cx="797040" cy="126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404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2.2   </a:t>
            </a:r>
            <a:r>
              <a:rPr lang="zh-SG" altLang="en-US" sz="2400" dirty="0">
                <a:sym typeface="+mn-ea"/>
              </a:rPr>
              <a:t>损失函数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971405F8-93EF-373D-C710-8597A0F8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4352"/>
            <a:ext cx="4640610" cy="40580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7649E1-612A-8736-6B4F-412106A3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1804352"/>
            <a:ext cx="3825124" cy="37895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352490-DE32-E953-DF07-4A9059804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47"/>
          <a:stretch/>
        </p:blipFill>
        <p:spPr>
          <a:xfrm>
            <a:off x="5302707" y="0"/>
            <a:ext cx="6889293" cy="15092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7A3D49BC-86CA-2127-764F-A932CFCF13BC}"/>
                  </a:ext>
                </a:extLst>
              </p14:cNvPr>
              <p14:cNvContentPartPr/>
              <p14:nvPr/>
            </p14:nvContentPartPr>
            <p14:xfrm>
              <a:off x="1559040" y="2775730"/>
              <a:ext cx="360" cy="1645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7A3D49BC-86CA-2127-764F-A932CFCF13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1400" y="2668090"/>
                <a:ext cx="3600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D5EAB44-58ED-D914-7D33-9C65DAA9CD14}"/>
                  </a:ext>
                </a:extLst>
              </p14:cNvPr>
              <p14:cNvContentPartPr/>
              <p14:nvPr/>
            </p14:nvContentPartPr>
            <p14:xfrm>
              <a:off x="1356000" y="1465330"/>
              <a:ext cx="1078920" cy="8985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D5EAB44-58ED-D914-7D33-9C65DAA9CD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7360" y="1456330"/>
                <a:ext cx="1096560" cy="9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86CF2C38-6291-5FEA-A943-60A45AD8D1E2}"/>
                  </a:ext>
                </a:extLst>
              </p14:cNvPr>
              <p14:cNvContentPartPr/>
              <p14:nvPr/>
            </p14:nvContentPartPr>
            <p14:xfrm>
              <a:off x="7704600" y="1560730"/>
              <a:ext cx="4142520" cy="918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86CF2C38-6291-5FEA-A943-60A45AD8D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5960" y="1552090"/>
                <a:ext cx="416016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B99275C0-1AEE-44FA-8B27-F0F4458287F8}"/>
              </a:ext>
            </a:extLst>
          </p:cNvPr>
          <p:cNvGrpSpPr/>
          <p:nvPr/>
        </p:nvGrpSpPr>
        <p:grpSpPr>
          <a:xfrm>
            <a:off x="592440" y="1954210"/>
            <a:ext cx="2190600" cy="1342440"/>
            <a:chOff x="592440" y="1954210"/>
            <a:chExt cx="2190600" cy="13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4EA3F90-50FF-94E1-0BAA-4A1EDF7460AD}"/>
                    </a:ext>
                  </a:extLst>
                </p14:cNvPr>
                <p14:cNvContentPartPr/>
                <p14:nvPr/>
              </p14:nvContentPartPr>
              <p14:xfrm>
                <a:off x="1545360" y="2762770"/>
                <a:ext cx="14040" cy="162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4EA3F90-50FF-94E1-0BAA-4A1EDF7460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36360" y="2753770"/>
                  <a:ext cx="31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6B5E3C3-B0B1-32B6-49CB-738FB0680F7E}"/>
                    </a:ext>
                  </a:extLst>
                </p14:cNvPr>
                <p14:cNvContentPartPr/>
                <p14:nvPr/>
              </p14:nvContentPartPr>
              <p14:xfrm>
                <a:off x="1559040" y="2775010"/>
                <a:ext cx="131400" cy="189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6B5E3C3-B0B1-32B6-49CB-738FB0680F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50040" y="2766010"/>
                  <a:ext cx="149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6FAB18E-C65E-6AE3-1C03-7D2E7D33FBD7}"/>
                    </a:ext>
                  </a:extLst>
                </p14:cNvPr>
                <p14:cNvContentPartPr/>
                <p14:nvPr/>
              </p14:nvContentPartPr>
              <p14:xfrm>
                <a:off x="1510080" y="2767450"/>
                <a:ext cx="243720" cy="3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6FAB18E-C65E-6AE3-1C03-7D2E7D33FB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1080" y="2758450"/>
                  <a:ext cx="261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D169F29-AFC2-9033-EBB4-C555355C9FED}"/>
                    </a:ext>
                  </a:extLst>
                </p14:cNvPr>
                <p14:cNvContentPartPr/>
                <p14:nvPr/>
              </p14:nvContentPartPr>
              <p14:xfrm>
                <a:off x="1450320" y="2962570"/>
                <a:ext cx="200160" cy="14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D169F29-AFC2-9033-EBB4-C555355C9F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41680" y="2953930"/>
                  <a:ext cx="217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1EF032D-00E5-D4F9-F46C-294DB60B0CB5}"/>
                    </a:ext>
                  </a:extLst>
                </p14:cNvPr>
                <p14:cNvContentPartPr/>
                <p14:nvPr/>
              </p14:nvContentPartPr>
              <p14:xfrm>
                <a:off x="1678920" y="2580250"/>
                <a:ext cx="360" cy="1285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1EF032D-00E5-D4F9-F46C-294DB60B0C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70280" y="2571250"/>
                  <a:ext cx="18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E4805F7-F927-F445-F3F2-9F0D283F7D20}"/>
                    </a:ext>
                  </a:extLst>
                </p14:cNvPr>
                <p14:cNvContentPartPr/>
                <p14:nvPr/>
              </p14:nvContentPartPr>
              <p14:xfrm>
                <a:off x="1793040" y="2291890"/>
                <a:ext cx="24120" cy="254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E4805F7-F927-F445-F3F2-9F0D283F7D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84400" y="2282890"/>
                  <a:ext cx="41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190BAD6-DDF5-BD8E-EF92-282A4DDC309A}"/>
                    </a:ext>
                  </a:extLst>
                </p14:cNvPr>
                <p14:cNvContentPartPr/>
                <p14:nvPr/>
              </p14:nvContentPartPr>
              <p14:xfrm>
                <a:off x="2123520" y="2161930"/>
                <a:ext cx="7200" cy="91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190BAD6-DDF5-BD8E-EF92-282A4DDC309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14880" y="2152930"/>
                  <a:ext cx="24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3725E54-90A0-7C0A-19E3-69B6302DABB8}"/>
                    </a:ext>
                  </a:extLst>
                </p14:cNvPr>
                <p14:cNvContentPartPr/>
                <p14:nvPr/>
              </p14:nvContentPartPr>
              <p14:xfrm>
                <a:off x="2509440" y="2010730"/>
                <a:ext cx="7200" cy="92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3725E54-90A0-7C0A-19E3-69B6302DAB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00440" y="2002090"/>
                  <a:ext cx="24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5CE134F-3BA6-202F-E196-5279043EB322}"/>
                    </a:ext>
                  </a:extLst>
                </p14:cNvPr>
                <p14:cNvContentPartPr/>
                <p14:nvPr/>
              </p14:nvContentPartPr>
              <p14:xfrm>
                <a:off x="1338000" y="1954210"/>
                <a:ext cx="1194840" cy="776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5CE134F-3BA6-202F-E196-5279043EB32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29000" y="1945210"/>
                  <a:ext cx="121248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9D4A33A-4A8C-2EE8-5E35-B17A1E8C1F26}"/>
                    </a:ext>
                  </a:extLst>
                </p14:cNvPr>
                <p14:cNvContentPartPr/>
                <p14:nvPr/>
              </p14:nvContentPartPr>
              <p14:xfrm>
                <a:off x="1342320" y="2751970"/>
                <a:ext cx="16200" cy="313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9D4A33A-4A8C-2EE8-5E35-B17A1E8C1F2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33680" y="2743330"/>
                  <a:ext cx="33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990EFC0-6CE4-CAAD-C029-1979D8AAE4F6}"/>
                    </a:ext>
                  </a:extLst>
                </p14:cNvPr>
                <p14:cNvContentPartPr/>
                <p14:nvPr/>
              </p14:nvContentPartPr>
              <p14:xfrm>
                <a:off x="592440" y="2484850"/>
                <a:ext cx="2190600" cy="8118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990EFC0-6CE4-CAAD-C029-1979D8AAE4F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3440" y="2475850"/>
                  <a:ext cx="2208240" cy="82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22B9B03-7B12-2DF1-AE21-7AE6F62A16F2}"/>
              </a:ext>
            </a:extLst>
          </p:cNvPr>
          <p:cNvGrpSpPr/>
          <p:nvPr/>
        </p:nvGrpSpPr>
        <p:grpSpPr>
          <a:xfrm>
            <a:off x="2531760" y="2366410"/>
            <a:ext cx="165600" cy="478800"/>
            <a:chOff x="2531760" y="2366410"/>
            <a:chExt cx="16560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E58AF07-5344-7578-547C-2F14D4ACE32B}"/>
                    </a:ext>
                  </a:extLst>
                </p14:cNvPr>
                <p14:cNvContentPartPr/>
                <p14:nvPr/>
              </p14:nvContentPartPr>
              <p14:xfrm>
                <a:off x="2531760" y="2366410"/>
                <a:ext cx="16560" cy="4788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E58AF07-5344-7578-547C-2F14D4ACE3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22760" y="2357410"/>
                  <a:ext cx="342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A6F12BE-B395-BDB5-6799-82A9A1B432D6}"/>
                    </a:ext>
                  </a:extLst>
                </p14:cNvPr>
                <p14:cNvContentPartPr/>
                <p14:nvPr/>
              </p14:nvContentPartPr>
              <p14:xfrm>
                <a:off x="2545440" y="2636050"/>
                <a:ext cx="151920" cy="167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A6F12BE-B395-BDB5-6799-82A9A1B432D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36440" y="2627410"/>
                  <a:ext cx="16956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0614C1D3-D090-C896-6DA5-E5E5B9498192}"/>
                  </a:ext>
                </a:extLst>
              </p14:cNvPr>
              <p14:cNvContentPartPr/>
              <p14:nvPr/>
            </p14:nvContentPartPr>
            <p14:xfrm>
              <a:off x="8121120" y="730570"/>
              <a:ext cx="1364400" cy="91440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0614C1D3-D090-C896-6DA5-E5E5B94981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12120" y="721930"/>
                <a:ext cx="13820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FF08FB19-9DD2-97AC-DA66-595F0B55D3DE}"/>
                  </a:ext>
                </a:extLst>
              </p14:cNvPr>
              <p14:cNvContentPartPr/>
              <p14:nvPr/>
            </p14:nvContentPartPr>
            <p14:xfrm>
              <a:off x="9191040" y="1297930"/>
              <a:ext cx="308520" cy="162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FF08FB19-9DD2-97AC-DA66-595F0B55D3D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182040" y="1288930"/>
                <a:ext cx="3261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077FEAE5-46C5-77AE-259B-568D2D2CB3E2}"/>
                  </a:ext>
                </a:extLst>
              </p14:cNvPr>
              <p14:cNvContentPartPr/>
              <p14:nvPr/>
            </p14:nvContentPartPr>
            <p14:xfrm>
              <a:off x="9214440" y="873850"/>
              <a:ext cx="304920" cy="4543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077FEAE5-46C5-77AE-259B-568D2D2CB3E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05800" y="864850"/>
                <a:ext cx="3225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70DA16A4-4208-B610-B83D-0C200534D325}"/>
                  </a:ext>
                </a:extLst>
              </p14:cNvPr>
              <p14:cNvContentPartPr/>
              <p14:nvPr/>
            </p14:nvContentPartPr>
            <p14:xfrm>
              <a:off x="8840760" y="1359130"/>
              <a:ext cx="133200" cy="3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70DA16A4-4208-B610-B83D-0C200534D32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32120" y="1350130"/>
                <a:ext cx="1508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586EBA3-6FD0-30D8-421A-2429C9911DCD}"/>
              </a:ext>
            </a:extLst>
          </p:cNvPr>
          <p:cNvGrpSpPr/>
          <p:nvPr/>
        </p:nvGrpSpPr>
        <p:grpSpPr>
          <a:xfrm>
            <a:off x="8571120" y="1795450"/>
            <a:ext cx="1825560" cy="848160"/>
            <a:chOff x="8571120" y="1795450"/>
            <a:chExt cx="1825560" cy="84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1A30A4F-84B6-9E2B-B399-C4BE2A165E69}"/>
                    </a:ext>
                  </a:extLst>
                </p14:cNvPr>
                <p14:cNvContentPartPr/>
                <p14:nvPr/>
              </p14:nvContentPartPr>
              <p14:xfrm>
                <a:off x="8892240" y="1855210"/>
                <a:ext cx="159120" cy="543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1A30A4F-84B6-9E2B-B399-C4BE2A165E6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76760" y="1840090"/>
                  <a:ext cx="1897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843245F-FDA4-20F1-3354-E6A59F8F8CDF}"/>
                    </a:ext>
                  </a:extLst>
                </p14:cNvPr>
                <p14:cNvContentPartPr/>
                <p14:nvPr/>
              </p14:nvContentPartPr>
              <p14:xfrm>
                <a:off x="8865600" y="2119810"/>
                <a:ext cx="262440" cy="2192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843245F-FDA4-20F1-3354-E6A59F8F8CD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50120" y="2104690"/>
                  <a:ext cx="293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CD87C3E-3FB9-7895-A92E-F0413E0A702E}"/>
                    </a:ext>
                  </a:extLst>
                </p14:cNvPr>
                <p14:cNvContentPartPr/>
                <p14:nvPr/>
              </p14:nvContentPartPr>
              <p14:xfrm>
                <a:off x="9123720" y="2003890"/>
                <a:ext cx="291960" cy="3855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CD87C3E-3FB9-7895-A92E-F0413E0A70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08600" y="1988410"/>
                  <a:ext cx="3225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A08990B-6696-86CB-CF5D-824949454A74}"/>
                    </a:ext>
                  </a:extLst>
                </p14:cNvPr>
                <p14:cNvContentPartPr/>
                <p14:nvPr/>
              </p14:nvContentPartPr>
              <p14:xfrm>
                <a:off x="9541680" y="2066890"/>
                <a:ext cx="239040" cy="338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A08990B-6696-86CB-CF5D-824949454A7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26200" y="2051770"/>
                  <a:ext cx="269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890822D-DEA6-66F8-240F-5795695A46E6}"/>
                    </a:ext>
                  </a:extLst>
                </p14:cNvPr>
                <p14:cNvContentPartPr/>
                <p14:nvPr/>
              </p14:nvContentPartPr>
              <p14:xfrm>
                <a:off x="9647160" y="1980850"/>
                <a:ext cx="60480" cy="2124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890822D-DEA6-66F8-240F-5795695A46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32040" y="1965730"/>
                  <a:ext cx="90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47EC295-6284-0A60-E9FA-FF4896C47122}"/>
                    </a:ext>
                  </a:extLst>
                </p14:cNvPr>
                <p14:cNvContentPartPr/>
                <p14:nvPr/>
              </p14:nvContentPartPr>
              <p14:xfrm>
                <a:off x="9660840" y="1828570"/>
                <a:ext cx="384120" cy="5706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47EC295-6284-0A60-E9FA-FF4896C471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45720" y="1813090"/>
                  <a:ext cx="41472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034758F-BF9B-D33D-4C29-538AD306C756}"/>
                    </a:ext>
                  </a:extLst>
                </p14:cNvPr>
                <p14:cNvContentPartPr/>
                <p14:nvPr/>
              </p14:nvContentPartPr>
              <p14:xfrm>
                <a:off x="8680200" y="1821730"/>
                <a:ext cx="510120" cy="8157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034758F-BF9B-D33D-4C29-538AD306C7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64720" y="1806610"/>
                  <a:ext cx="54072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D2B92D1-6C93-8BDD-96AF-B7D583765BF4}"/>
                    </a:ext>
                  </a:extLst>
                </p14:cNvPr>
                <p14:cNvContentPartPr/>
                <p14:nvPr/>
              </p14:nvContentPartPr>
              <p14:xfrm>
                <a:off x="9720240" y="2550730"/>
                <a:ext cx="7200" cy="338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D2B92D1-6C93-8BDD-96AF-B7D583765B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05120" y="2535610"/>
                  <a:ext cx="37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697C6F3-2D73-E861-C038-60130A0E3D25}"/>
                    </a:ext>
                  </a:extLst>
                </p14:cNvPr>
                <p14:cNvContentPartPr/>
                <p14:nvPr/>
              </p14:nvContentPartPr>
              <p14:xfrm>
                <a:off x="9618000" y="1795450"/>
                <a:ext cx="685800" cy="729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697C6F3-2D73-E861-C038-60130A0E3D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02880" y="1780330"/>
                  <a:ext cx="71640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37CBC80-F1BD-8653-DC77-EB815F5C3AF3}"/>
                    </a:ext>
                  </a:extLst>
                </p14:cNvPr>
                <p14:cNvContentPartPr/>
                <p14:nvPr/>
              </p14:nvContentPartPr>
              <p14:xfrm>
                <a:off x="8693160" y="2484490"/>
                <a:ext cx="470880" cy="932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37CBC80-F1BD-8653-DC77-EB815F5C3A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77680" y="2469370"/>
                  <a:ext cx="501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D528C83-CF3B-A6D3-483D-C20DF6BE3134}"/>
                    </a:ext>
                  </a:extLst>
                </p14:cNvPr>
                <p14:cNvContentPartPr/>
                <p14:nvPr/>
              </p14:nvContentPartPr>
              <p14:xfrm>
                <a:off x="9743640" y="2504650"/>
                <a:ext cx="354240" cy="33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D528C83-CF3B-A6D3-483D-C20DF6BE313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28520" y="2489170"/>
                  <a:ext cx="384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0B3C155-1079-9DF9-4611-F327A4D76B7F}"/>
                    </a:ext>
                  </a:extLst>
                </p14:cNvPr>
                <p14:cNvContentPartPr/>
                <p14:nvPr/>
              </p14:nvContentPartPr>
              <p14:xfrm>
                <a:off x="8571120" y="2484490"/>
                <a:ext cx="566640" cy="1591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0B3C155-1079-9DF9-4611-F327A4D76B7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55640" y="2469370"/>
                  <a:ext cx="597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5DD01A2-D479-0D72-93CA-D09B87DFDC3F}"/>
                    </a:ext>
                  </a:extLst>
                </p14:cNvPr>
                <p14:cNvContentPartPr/>
                <p14:nvPr/>
              </p14:nvContentPartPr>
              <p14:xfrm>
                <a:off x="9780000" y="2530930"/>
                <a:ext cx="410760" cy="40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5DD01A2-D479-0D72-93CA-D09B87DFDC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764880" y="2515450"/>
                  <a:ext cx="441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FD57B29-C672-9963-F0CD-90D79406CB49}"/>
                    </a:ext>
                  </a:extLst>
                </p14:cNvPr>
                <p14:cNvContentPartPr/>
                <p14:nvPr/>
              </p14:nvContentPartPr>
              <p14:xfrm>
                <a:off x="8739600" y="2491330"/>
                <a:ext cx="430920" cy="53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FD57B29-C672-9963-F0CD-90D79406CB4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24120" y="2476210"/>
                  <a:ext cx="461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498A894-1E7A-90EA-CDAC-6EF84D122CBD}"/>
                    </a:ext>
                  </a:extLst>
                </p14:cNvPr>
                <p14:cNvContentPartPr/>
                <p14:nvPr/>
              </p14:nvContentPartPr>
              <p14:xfrm>
                <a:off x="10058280" y="2345170"/>
                <a:ext cx="338400" cy="338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498A894-1E7A-90EA-CDAC-6EF84D122CB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43160" y="2330050"/>
                  <a:ext cx="369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9B6E068-A5C5-3DE0-9FE5-715108AE1B02}"/>
                    </a:ext>
                  </a:extLst>
                </p14:cNvPr>
                <p14:cNvContentPartPr/>
                <p14:nvPr/>
              </p14:nvContentPartPr>
              <p14:xfrm>
                <a:off x="9700440" y="2391970"/>
                <a:ext cx="516960" cy="730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9B6E068-A5C5-3DE0-9FE5-715108AE1B0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85320" y="2376490"/>
                  <a:ext cx="547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6238D9D-53AF-BFF0-4379-31AE9D077128}"/>
                    </a:ext>
                  </a:extLst>
                </p14:cNvPr>
                <p14:cNvContentPartPr/>
                <p14:nvPr/>
              </p14:nvContentPartPr>
              <p14:xfrm>
                <a:off x="8765880" y="2510770"/>
                <a:ext cx="232200" cy="536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6238D9D-53AF-BFF0-4379-31AE9D07712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50760" y="2495650"/>
                  <a:ext cx="2624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0FC5D78-6863-49A3-8B83-7099A0B72357}"/>
              </a:ext>
            </a:extLst>
          </p:cNvPr>
          <p:cNvGrpSpPr/>
          <p:nvPr/>
        </p:nvGrpSpPr>
        <p:grpSpPr>
          <a:xfrm>
            <a:off x="3524640" y="4194130"/>
            <a:ext cx="2200680" cy="1900800"/>
            <a:chOff x="3524640" y="4194130"/>
            <a:chExt cx="2200680" cy="19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8D77107-2C7A-6629-0596-411196C35050}"/>
                    </a:ext>
                  </a:extLst>
                </p14:cNvPr>
                <p14:cNvContentPartPr/>
                <p14:nvPr/>
              </p14:nvContentPartPr>
              <p14:xfrm>
                <a:off x="3896160" y="4194130"/>
                <a:ext cx="152280" cy="1900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8D77107-2C7A-6629-0596-411196C3505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80680" y="4178650"/>
                  <a:ext cx="182880" cy="19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26A6FEB-9829-BE88-5050-68FD0BF892DD}"/>
                    </a:ext>
                  </a:extLst>
                </p14:cNvPr>
                <p14:cNvContentPartPr/>
                <p14:nvPr/>
              </p14:nvContentPartPr>
              <p14:xfrm>
                <a:off x="3763320" y="4253890"/>
                <a:ext cx="311760" cy="5040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26A6FEB-9829-BE88-5050-68FD0BF892D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47840" y="4238410"/>
                  <a:ext cx="34236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AA3F554-FDF8-225F-CEC6-CB4AC4CF2569}"/>
                    </a:ext>
                  </a:extLst>
                </p14:cNvPr>
                <p14:cNvContentPartPr/>
                <p14:nvPr/>
              </p14:nvContentPartPr>
              <p14:xfrm>
                <a:off x="3524640" y="5585890"/>
                <a:ext cx="2008440" cy="932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AA3F554-FDF8-225F-CEC6-CB4AC4CF25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09520" y="5570410"/>
                  <a:ext cx="2038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FE32AF5-94C2-FC45-3628-99C24C057AF1}"/>
                    </a:ext>
                  </a:extLst>
                </p14:cNvPr>
                <p14:cNvContentPartPr/>
                <p14:nvPr/>
              </p14:nvContentPartPr>
              <p14:xfrm>
                <a:off x="5188200" y="5459530"/>
                <a:ext cx="458280" cy="4050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FE32AF5-94C2-FC45-3628-99C24C057AF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73080" y="5444410"/>
                  <a:ext cx="4885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4D3AFFD-D7F8-2951-368E-8182D9F26E73}"/>
                    </a:ext>
                  </a:extLst>
                </p14:cNvPr>
                <p14:cNvContentPartPr/>
                <p14:nvPr/>
              </p14:nvContentPartPr>
              <p14:xfrm>
                <a:off x="4213680" y="4499050"/>
                <a:ext cx="1199880" cy="7225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4D3AFFD-D7F8-2951-368E-8182D9F26E7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98560" y="4483570"/>
                  <a:ext cx="123048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3756F1E4-C637-176C-11E7-1C48848E3408}"/>
                    </a:ext>
                  </a:extLst>
                </p14:cNvPr>
                <p14:cNvContentPartPr/>
                <p14:nvPr/>
              </p14:nvContentPartPr>
              <p14:xfrm>
                <a:off x="5519400" y="4247050"/>
                <a:ext cx="93240" cy="1857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3756F1E4-C637-176C-11E7-1C48848E340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04280" y="4231570"/>
                  <a:ext cx="123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AFA839F-4C5B-4951-AD45-97F7C232901C}"/>
                    </a:ext>
                  </a:extLst>
                </p14:cNvPr>
                <p14:cNvContentPartPr/>
                <p14:nvPr/>
              </p14:nvContentPartPr>
              <p14:xfrm>
                <a:off x="5446680" y="4200970"/>
                <a:ext cx="198720" cy="252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AFA839F-4C5B-4951-AD45-97F7C232901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31200" y="4185490"/>
                  <a:ext cx="229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943D73C-B620-0EF0-43E7-0B2795D17445}"/>
                    </a:ext>
                  </a:extLst>
                </p14:cNvPr>
                <p14:cNvContentPartPr/>
                <p14:nvPr/>
              </p14:nvContentPartPr>
              <p14:xfrm>
                <a:off x="5426880" y="4399330"/>
                <a:ext cx="298440" cy="106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943D73C-B620-0EF0-43E7-0B2795D1744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11400" y="4384210"/>
                  <a:ext cx="328680" cy="13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040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2.3   </a:t>
            </a:r>
            <a:r>
              <a:rPr lang="zh-SG" altLang="en-US" sz="2400" dirty="0">
                <a:sym typeface="+mn-ea"/>
              </a:rPr>
              <a:t>梯度下降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0CD6D2-D3F9-3DBE-CACB-1E5AA8EC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83" y="959523"/>
            <a:ext cx="5542617" cy="31063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562C76-4911-8093-C6AD-9B3C78F4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85" y="959523"/>
            <a:ext cx="5810190" cy="2888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87B16AA9-8CCC-A731-1E13-FD49895989CF}"/>
                  </a:ext>
                </a:extLst>
              </p14:cNvPr>
              <p14:cNvContentPartPr/>
              <p14:nvPr/>
            </p14:nvContentPartPr>
            <p14:xfrm>
              <a:off x="3545280" y="4216865"/>
              <a:ext cx="360" cy="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87B16AA9-8CCC-A731-1E13-FD49895989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6640" y="42082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46FBCC5A-8BD1-0EF9-10A0-3DB8B55BA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43" y="4368265"/>
            <a:ext cx="5051109" cy="7857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B9E971C-B029-153C-38B1-D329B7111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43" y="5325814"/>
            <a:ext cx="1447800" cy="266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1234385B-BBCD-8FF1-98C5-D518FFF997E8}"/>
                  </a:ext>
                </a:extLst>
              </p14:cNvPr>
              <p14:cNvContentPartPr/>
              <p14:nvPr/>
            </p14:nvContentPartPr>
            <p14:xfrm>
              <a:off x="1955040" y="2937730"/>
              <a:ext cx="24840" cy="7380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1234385B-BBCD-8FF1-98C5-D518FFF997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6040" y="2928730"/>
                <a:ext cx="4248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7E1F6B5F-A016-C8B7-8750-FC3FE50173DC}"/>
                  </a:ext>
                </a:extLst>
              </p14:cNvPr>
              <p14:cNvContentPartPr/>
              <p14:nvPr/>
            </p14:nvContentPartPr>
            <p14:xfrm>
              <a:off x="1758480" y="2659450"/>
              <a:ext cx="211320" cy="4042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7E1F6B5F-A016-C8B7-8750-FC3FE50173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49480" y="2650810"/>
                <a:ext cx="2289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CA37FA14-D817-4982-7BBA-6A6F13B87CBD}"/>
                  </a:ext>
                </a:extLst>
              </p14:cNvPr>
              <p14:cNvContentPartPr/>
              <p14:nvPr/>
            </p14:nvContentPartPr>
            <p14:xfrm>
              <a:off x="4651080" y="2312050"/>
              <a:ext cx="126360" cy="3348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CA37FA14-D817-4982-7BBA-6A6F13B87C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5960" y="2296930"/>
                <a:ext cx="1569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530BF3B4-6984-026E-3362-C494FEE4C5A2}"/>
                  </a:ext>
                </a:extLst>
              </p14:cNvPr>
              <p14:cNvContentPartPr/>
              <p14:nvPr/>
            </p14:nvContentPartPr>
            <p14:xfrm>
              <a:off x="4770600" y="1835410"/>
              <a:ext cx="477360" cy="59688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530BF3B4-6984-026E-3362-C494FEE4C5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55120" y="1819930"/>
                <a:ext cx="5079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EE9A2EF5-3C28-6467-3EE0-90158D78908E}"/>
                  </a:ext>
                </a:extLst>
              </p14:cNvPr>
              <p14:cNvContentPartPr/>
              <p14:nvPr/>
            </p14:nvContentPartPr>
            <p14:xfrm>
              <a:off x="1788720" y="2736130"/>
              <a:ext cx="875520" cy="4248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EE9A2EF5-3C28-6467-3EE0-90158D78908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73240" y="2721010"/>
                <a:ext cx="9057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E8A0FAF8-7984-B856-3874-E64B01C4523D}"/>
                  </a:ext>
                </a:extLst>
              </p14:cNvPr>
              <p14:cNvContentPartPr/>
              <p14:nvPr/>
            </p14:nvContentPartPr>
            <p14:xfrm>
              <a:off x="1483800" y="2500690"/>
              <a:ext cx="941400" cy="8056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E8A0FAF8-7984-B856-3874-E64B01C452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68680" y="2485570"/>
                <a:ext cx="972000" cy="8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9962C9A6-7311-F57E-64A1-FF3B963430FD}"/>
                  </a:ext>
                </a:extLst>
              </p14:cNvPr>
              <p14:cNvContentPartPr/>
              <p14:nvPr/>
            </p14:nvContentPartPr>
            <p14:xfrm>
              <a:off x="6745200" y="4538650"/>
              <a:ext cx="550440" cy="42444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9962C9A6-7311-F57E-64A1-FF3B963430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29720" y="4523530"/>
                <a:ext cx="5810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17E1783A-2E85-45AF-83BE-A2CFEB0C729E}"/>
                  </a:ext>
                </a:extLst>
              </p14:cNvPr>
              <p14:cNvContentPartPr/>
              <p14:nvPr/>
            </p14:nvContentPartPr>
            <p14:xfrm>
              <a:off x="9309120" y="6003130"/>
              <a:ext cx="14040" cy="2016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17E1783A-2E85-45AF-83BE-A2CFEB0C72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94000" y="5987650"/>
                <a:ext cx="44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3FDE659A-1625-D54F-CDEA-F4EB03809DD1}"/>
                  </a:ext>
                </a:extLst>
              </p14:cNvPr>
              <p14:cNvContentPartPr/>
              <p14:nvPr/>
            </p14:nvContentPartPr>
            <p14:xfrm>
              <a:off x="2898240" y="5042290"/>
              <a:ext cx="1468440" cy="16898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3FDE659A-1625-D54F-CDEA-F4EB03809D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83120" y="5027170"/>
                <a:ext cx="1499040" cy="17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B9788138-F2DE-F060-88F2-1D5EF1AC75AE}"/>
                  </a:ext>
                </a:extLst>
              </p14:cNvPr>
              <p14:cNvContentPartPr/>
              <p14:nvPr/>
            </p14:nvContentPartPr>
            <p14:xfrm>
              <a:off x="1749120" y="2670250"/>
              <a:ext cx="291960" cy="3117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B9788138-F2DE-F060-88F2-1D5EF1AC75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640" y="2654770"/>
                <a:ext cx="322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F0A393E6-1E57-417C-E527-7461786F6807}"/>
                  </a:ext>
                </a:extLst>
              </p14:cNvPr>
              <p14:cNvContentPartPr/>
              <p14:nvPr/>
            </p14:nvContentPartPr>
            <p14:xfrm>
              <a:off x="7321560" y="3736930"/>
              <a:ext cx="444240" cy="8218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F0A393E6-1E57-417C-E527-7461786F680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06440" y="3721810"/>
                <a:ext cx="474480" cy="8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71CC2F9-DA94-6806-CFBB-471F5C206038}"/>
                  </a:ext>
                </a:extLst>
              </p14:cNvPr>
              <p14:cNvContentPartPr/>
              <p14:nvPr/>
            </p14:nvContentPartPr>
            <p14:xfrm>
              <a:off x="4624800" y="2352010"/>
              <a:ext cx="99720" cy="201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71CC2F9-DA94-6806-CFBB-471F5C2060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09320" y="2336890"/>
                <a:ext cx="1303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486DB1A7-3978-CC2E-E0DA-AFAC165B8BBA}"/>
                  </a:ext>
                </a:extLst>
              </p14:cNvPr>
              <p14:cNvContentPartPr/>
              <p14:nvPr/>
            </p14:nvContentPartPr>
            <p14:xfrm>
              <a:off x="4737120" y="2352010"/>
              <a:ext cx="557280" cy="2854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486DB1A7-3978-CC2E-E0DA-AFAC165B8BB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22000" y="2336890"/>
                <a:ext cx="5875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C9C2A2A7-7E86-5B3E-C88A-2F72CEF7F239}"/>
                  </a:ext>
                </a:extLst>
              </p14:cNvPr>
              <p14:cNvContentPartPr/>
              <p14:nvPr/>
            </p14:nvContentPartPr>
            <p14:xfrm>
              <a:off x="7348200" y="3723610"/>
              <a:ext cx="483840" cy="8355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C9C2A2A7-7E86-5B3E-C88A-2F72CEF7F2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33080" y="3708130"/>
                <a:ext cx="51408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2872920C-7B7B-8C8E-1DAC-E782A9D4B898}"/>
                  </a:ext>
                </a:extLst>
              </p14:cNvPr>
              <p14:cNvContentPartPr/>
              <p14:nvPr/>
            </p14:nvContentPartPr>
            <p14:xfrm>
              <a:off x="4167240" y="2332210"/>
              <a:ext cx="232560" cy="468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2872920C-7B7B-8C8E-1DAC-E782A9D4B89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2120" y="2316730"/>
                <a:ext cx="2631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6528E025-6027-79C0-6CE8-9B737AD9A267}"/>
                  </a:ext>
                </a:extLst>
              </p14:cNvPr>
              <p14:cNvContentPartPr/>
              <p14:nvPr/>
            </p14:nvContentPartPr>
            <p14:xfrm>
              <a:off x="3664320" y="1735330"/>
              <a:ext cx="1981080" cy="7894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6528E025-6027-79C0-6CE8-9B737AD9A2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48840" y="1719850"/>
                <a:ext cx="201168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7EF352AA-FA2F-8F61-AB46-571B96E97546}"/>
                  </a:ext>
                </a:extLst>
              </p14:cNvPr>
              <p14:cNvContentPartPr/>
              <p14:nvPr/>
            </p14:nvContentPartPr>
            <p14:xfrm>
              <a:off x="4220520" y="2239330"/>
              <a:ext cx="305280" cy="403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7EF352AA-FA2F-8F61-AB46-571B96E975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05400" y="2224210"/>
                <a:ext cx="3355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25CD8D7F-84F8-9686-98D0-9488A32CD89C}"/>
                  </a:ext>
                </a:extLst>
              </p14:cNvPr>
              <p14:cNvContentPartPr/>
              <p14:nvPr/>
            </p14:nvContentPartPr>
            <p14:xfrm>
              <a:off x="4763760" y="2398450"/>
              <a:ext cx="46800" cy="684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25CD8D7F-84F8-9686-98D0-9488A32CD8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48640" y="2383330"/>
                <a:ext cx="770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F38D85AC-6F25-2D11-361C-15A4392D9F53}"/>
                  </a:ext>
                </a:extLst>
              </p14:cNvPr>
              <p14:cNvContentPartPr/>
              <p14:nvPr/>
            </p14:nvContentPartPr>
            <p14:xfrm>
              <a:off x="4200720" y="2265970"/>
              <a:ext cx="265680" cy="5328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F38D85AC-6F25-2D11-361C-15A4392D9F5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85240" y="2250850"/>
                <a:ext cx="295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D4D2481C-E55F-19CD-18FA-1361FBDAD21C}"/>
                  </a:ext>
                </a:extLst>
              </p14:cNvPr>
              <p14:cNvContentPartPr/>
              <p14:nvPr/>
            </p14:nvContentPartPr>
            <p14:xfrm>
              <a:off x="4876800" y="2146450"/>
              <a:ext cx="13320" cy="36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D4D2481C-E55F-19CD-18FA-1361FBDAD21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61680" y="2131330"/>
                <a:ext cx="43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65D8CDFF-17EA-516E-3A27-BF0981852DE7}"/>
                  </a:ext>
                </a:extLst>
              </p14:cNvPr>
              <p14:cNvContentPartPr/>
              <p14:nvPr/>
            </p14:nvContentPartPr>
            <p14:xfrm>
              <a:off x="4850160" y="2186410"/>
              <a:ext cx="99720" cy="115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65D8CDFF-17EA-516E-3A27-BF0981852DE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35040" y="2171290"/>
                <a:ext cx="1303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3C9CD7CF-EDC3-E3BA-958F-46D3FE3437FC}"/>
                  </a:ext>
                </a:extLst>
              </p14:cNvPr>
              <p14:cNvContentPartPr/>
              <p14:nvPr/>
            </p14:nvContentPartPr>
            <p14:xfrm>
              <a:off x="4531920" y="2126650"/>
              <a:ext cx="79920" cy="2016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3C9CD7CF-EDC3-E3BA-958F-46D3FE3437F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16800" y="2111530"/>
                <a:ext cx="1105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FDAD94F3-67E2-82AF-CDA0-0D89F701F6CB}"/>
                  </a:ext>
                </a:extLst>
              </p14:cNvPr>
              <p14:cNvContentPartPr/>
              <p14:nvPr/>
            </p14:nvContentPartPr>
            <p14:xfrm>
              <a:off x="9070800" y="4279450"/>
              <a:ext cx="265320" cy="4014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FDAD94F3-67E2-82AF-CDA0-0D89F701F6C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55320" y="4264330"/>
                <a:ext cx="295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A7E592AA-B3DD-89E2-6E72-C180E33C6452}"/>
                  </a:ext>
                </a:extLst>
              </p14:cNvPr>
              <p14:cNvContentPartPr/>
              <p14:nvPr/>
            </p14:nvContentPartPr>
            <p14:xfrm>
              <a:off x="9335760" y="4293490"/>
              <a:ext cx="192600" cy="3384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A7E592AA-B3DD-89E2-6E72-C180E33C64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20640" y="4278370"/>
                <a:ext cx="2228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0C12139C-8C0A-6B7A-95CA-A23C9AB38DBA}"/>
                  </a:ext>
                </a:extLst>
              </p14:cNvPr>
              <p14:cNvContentPartPr/>
              <p14:nvPr/>
            </p14:nvContentPartPr>
            <p14:xfrm>
              <a:off x="9620520" y="4439290"/>
              <a:ext cx="14040" cy="17280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0C12139C-8C0A-6B7A-95CA-A23C9AB38DB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05400" y="4423810"/>
                <a:ext cx="446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98D9A196-92D7-89E5-6B1F-B64C012A46CE}"/>
                  </a:ext>
                </a:extLst>
              </p14:cNvPr>
              <p14:cNvContentPartPr/>
              <p14:nvPr/>
            </p14:nvContentPartPr>
            <p14:xfrm>
              <a:off x="9819600" y="4233730"/>
              <a:ext cx="304920" cy="33156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98D9A196-92D7-89E5-6B1F-B64C012A46C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04480" y="4218610"/>
                <a:ext cx="3355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EB355C68-6B4C-587D-5F16-42CEED9345D4}"/>
                  </a:ext>
                </a:extLst>
              </p14:cNvPr>
              <p14:cNvContentPartPr/>
              <p14:nvPr/>
            </p14:nvContentPartPr>
            <p14:xfrm>
              <a:off x="9773520" y="4273690"/>
              <a:ext cx="252000" cy="3780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EB355C68-6B4C-587D-5F16-42CEED9345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58040" y="4258570"/>
                <a:ext cx="2826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225EF881-74B1-42DD-1703-F281F6609238}"/>
                  </a:ext>
                </a:extLst>
              </p14:cNvPr>
              <p14:cNvContentPartPr/>
              <p14:nvPr/>
            </p14:nvContentPartPr>
            <p14:xfrm>
              <a:off x="10256640" y="4379530"/>
              <a:ext cx="33840" cy="19944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225EF881-74B1-42DD-1703-F281F660923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241520" y="4364410"/>
                <a:ext cx="640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8253F6D2-FF5A-F7CB-78C3-D55EEE2A7A16}"/>
                  </a:ext>
                </a:extLst>
              </p14:cNvPr>
              <p14:cNvContentPartPr/>
              <p14:nvPr/>
            </p14:nvContentPartPr>
            <p14:xfrm>
              <a:off x="10429080" y="4319770"/>
              <a:ext cx="265320" cy="270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8253F6D2-FF5A-F7CB-78C3-D55EEE2A7A1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413960" y="4304650"/>
                <a:ext cx="295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01460F1C-F5E3-0735-FDDB-F3A82A11432C}"/>
                  </a:ext>
                </a:extLst>
              </p14:cNvPr>
              <p14:cNvContentPartPr/>
              <p14:nvPr/>
            </p14:nvContentPartPr>
            <p14:xfrm>
              <a:off x="10542120" y="4266850"/>
              <a:ext cx="33120" cy="2124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01460F1C-F5E3-0735-FDDB-F3A82A11432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527000" y="4251730"/>
                <a:ext cx="637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F0D3CF5B-EC61-5A7E-C61A-C75B2EC98C87}"/>
                  </a:ext>
                </a:extLst>
              </p14:cNvPr>
              <p14:cNvContentPartPr/>
              <p14:nvPr/>
            </p14:nvContentPartPr>
            <p14:xfrm>
              <a:off x="10681080" y="4226890"/>
              <a:ext cx="344520" cy="41508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F0D3CF5B-EC61-5A7E-C61A-C75B2EC98C8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65960" y="4211770"/>
                <a:ext cx="375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8DEBEE58-FD9F-5847-0690-7BC9CBA8339A}"/>
                  </a:ext>
                </a:extLst>
              </p14:cNvPr>
              <p14:cNvContentPartPr/>
              <p14:nvPr/>
            </p14:nvContentPartPr>
            <p14:xfrm>
              <a:off x="11091480" y="4432450"/>
              <a:ext cx="159840" cy="1728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8DEBEE58-FD9F-5847-0690-7BC9CBA8339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76360" y="4417330"/>
                <a:ext cx="1900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9F62E96C-9717-4413-3225-28CEC537A3B6}"/>
                  </a:ext>
                </a:extLst>
              </p14:cNvPr>
              <p14:cNvContentPartPr/>
              <p14:nvPr/>
            </p14:nvContentPartPr>
            <p14:xfrm>
              <a:off x="11356800" y="4194130"/>
              <a:ext cx="139320" cy="42156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9F62E96C-9717-4413-3225-28CEC537A3B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341320" y="4178650"/>
                <a:ext cx="1699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D53A37E0-9359-D849-0A98-0DD274932DF6}"/>
                  </a:ext>
                </a:extLst>
              </p14:cNvPr>
              <p14:cNvContentPartPr/>
              <p14:nvPr/>
            </p14:nvContentPartPr>
            <p14:xfrm>
              <a:off x="11290560" y="4207090"/>
              <a:ext cx="199440" cy="4248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D53A37E0-9359-D849-0A98-0DD274932DF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275440" y="4191970"/>
                <a:ext cx="229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9615CCF5-4246-4FFF-6A11-C4DB2B62ABCE}"/>
                  </a:ext>
                </a:extLst>
              </p14:cNvPr>
              <p14:cNvContentPartPr/>
              <p14:nvPr/>
            </p14:nvContentPartPr>
            <p14:xfrm>
              <a:off x="11509440" y="4412650"/>
              <a:ext cx="159120" cy="1857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9615CCF5-4246-4FFF-6A11-C4DB2B62ABC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93960" y="4397170"/>
                <a:ext cx="1897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DEABF366-CF3E-7A89-6F95-DA37F68B931F}"/>
                  </a:ext>
                </a:extLst>
              </p14:cNvPr>
              <p14:cNvContentPartPr/>
              <p14:nvPr/>
            </p14:nvContentPartPr>
            <p14:xfrm>
              <a:off x="8288880" y="4366210"/>
              <a:ext cx="338760" cy="7030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DEABF366-CF3E-7A89-6F95-DA37F68B931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73760" y="4351090"/>
                <a:ext cx="36936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69EE9D35-F94E-FD3A-8FE7-F91E49DD54B2}"/>
                  </a:ext>
                </a:extLst>
              </p14:cNvPr>
              <p14:cNvContentPartPr/>
              <p14:nvPr/>
            </p14:nvContentPartPr>
            <p14:xfrm>
              <a:off x="8759400" y="4512010"/>
              <a:ext cx="119520" cy="720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69EE9D35-F94E-FD3A-8FE7-F91E49DD54B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743920" y="4496890"/>
                <a:ext cx="1501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CACBEBDB-2EAA-B6DA-EEB4-75B8A72E0385}"/>
                  </a:ext>
                </a:extLst>
              </p14:cNvPr>
              <p14:cNvContentPartPr/>
              <p14:nvPr/>
            </p14:nvContentPartPr>
            <p14:xfrm>
              <a:off x="8680200" y="4598050"/>
              <a:ext cx="291960" cy="8676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CACBEBDB-2EAA-B6DA-EEB4-75B8A72E038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64720" y="4582930"/>
                <a:ext cx="3225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2BBF8464-FBC0-9A06-5383-26DD47FCFD87}"/>
                  </a:ext>
                </a:extLst>
              </p14:cNvPr>
              <p14:cNvContentPartPr/>
              <p14:nvPr/>
            </p14:nvContentPartPr>
            <p14:xfrm>
              <a:off x="9780000" y="4902970"/>
              <a:ext cx="424440" cy="5328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2BBF8464-FBC0-9A06-5383-26DD47FCFD8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64880" y="4887850"/>
                <a:ext cx="454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63FFDCA1-9339-ED9C-E49A-5640FE8546E0}"/>
                  </a:ext>
                </a:extLst>
              </p14:cNvPr>
              <p14:cNvContentPartPr/>
              <p14:nvPr/>
            </p14:nvContentPartPr>
            <p14:xfrm>
              <a:off x="11164560" y="4803610"/>
              <a:ext cx="411120" cy="676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63FFDCA1-9339-ED9C-E49A-5640FE8546E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149440" y="4788130"/>
                <a:ext cx="4417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CE5F666C-38D2-CB47-30A9-0E6FECC1EDDB}"/>
                  </a:ext>
                </a:extLst>
              </p14:cNvPr>
              <p14:cNvContentPartPr/>
              <p14:nvPr/>
            </p14:nvContentPartPr>
            <p14:xfrm>
              <a:off x="8865600" y="4253890"/>
              <a:ext cx="908280" cy="74232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CE5F666C-38D2-CB47-30A9-0E6FECC1EDD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850120" y="4238410"/>
                <a:ext cx="93852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CAD0653D-1892-AF70-C5B2-315F12703E63}"/>
                  </a:ext>
                </a:extLst>
              </p14:cNvPr>
              <p14:cNvContentPartPr/>
              <p14:nvPr/>
            </p14:nvContentPartPr>
            <p14:xfrm>
              <a:off x="10469040" y="4101250"/>
              <a:ext cx="828360" cy="73620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CAD0653D-1892-AF70-C5B2-315F12703E6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453920" y="4086130"/>
                <a:ext cx="85896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AE26DF47-1B40-757D-7039-E0C1F8534917}"/>
                  </a:ext>
                </a:extLst>
              </p14:cNvPr>
              <p14:cNvContentPartPr/>
              <p14:nvPr/>
            </p14:nvContentPartPr>
            <p14:xfrm>
              <a:off x="7473840" y="1921450"/>
              <a:ext cx="305640" cy="2721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AE26DF47-1B40-757D-7039-E0C1F853491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53320" y="1900930"/>
                <a:ext cx="346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7572261E-2F0B-BA6D-463F-3802919C38CC}"/>
                  </a:ext>
                </a:extLst>
              </p14:cNvPr>
              <p14:cNvContentPartPr/>
              <p14:nvPr/>
            </p14:nvContentPartPr>
            <p14:xfrm>
              <a:off x="8653560" y="1391530"/>
              <a:ext cx="212400" cy="7308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7572261E-2F0B-BA6D-463F-3802919C38C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38440" y="1376050"/>
                <a:ext cx="243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2F1D49FA-82CD-9302-54AC-EB8E2A72951B}"/>
                  </a:ext>
                </a:extLst>
              </p14:cNvPr>
              <p14:cNvContentPartPr/>
              <p14:nvPr/>
            </p14:nvContentPartPr>
            <p14:xfrm>
              <a:off x="6343080" y="3991450"/>
              <a:ext cx="155880" cy="20192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2F1D49FA-82CD-9302-54AC-EB8E2A72951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34440" y="3982450"/>
                <a:ext cx="173520" cy="20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CBA4057-C642-E63F-0C7B-79422D9A57C9}"/>
                  </a:ext>
                </a:extLst>
              </p14:cNvPr>
              <p14:cNvContentPartPr/>
              <p14:nvPr/>
            </p14:nvContentPartPr>
            <p14:xfrm>
              <a:off x="6195120" y="3915850"/>
              <a:ext cx="530640" cy="3650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CBA4057-C642-E63F-0C7B-79422D9A57C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179640" y="3900370"/>
                <a:ext cx="5612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499E77B-D0EE-F9F3-27A6-D30128586F73}"/>
                  </a:ext>
                </a:extLst>
              </p14:cNvPr>
              <p14:cNvContentPartPr/>
              <p14:nvPr/>
            </p14:nvContentPartPr>
            <p14:xfrm>
              <a:off x="5678520" y="5393650"/>
              <a:ext cx="1842480" cy="730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499E77B-D0EE-F9F3-27A6-D30128586F7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63040" y="5378170"/>
                <a:ext cx="18730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76408CCB-6D71-3EB9-5E6B-0F388E066788}"/>
                  </a:ext>
                </a:extLst>
              </p14:cNvPr>
              <p14:cNvContentPartPr/>
              <p14:nvPr/>
            </p14:nvContentPartPr>
            <p14:xfrm>
              <a:off x="7407600" y="5194570"/>
              <a:ext cx="457560" cy="4906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76408CCB-6D71-3EB9-5E6B-0F388E06678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392480" y="5179090"/>
                <a:ext cx="48816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8E1674AF-4D82-5607-F2BE-9248FB3EF8F5}"/>
                  </a:ext>
                </a:extLst>
              </p14:cNvPr>
              <p14:cNvContentPartPr/>
              <p14:nvPr/>
            </p14:nvContentPartPr>
            <p14:xfrm>
              <a:off x="6102240" y="3484210"/>
              <a:ext cx="1680480" cy="14857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8E1674AF-4D82-5607-F2BE-9248FB3EF8F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87120" y="3469090"/>
                <a:ext cx="1711080" cy="15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2AF9487D-097A-BE3D-6C8C-000BC15F948A}"/>
                  </a:ext>
                </a:extLst>
              </p14:cNvPr>
              <p14:cNvContentPartPr/>
              <p14:nvPr/>
            </p14:nvContentPartPr>
            <p14:xfrm>
              <a:off x="6891000" y="3776890"/>
              <a:ext cx="881640" cy="14576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2AF9487D-097A-BE3D-6C8C-000BC15F948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875880" y="3761410"/>
                <a:ext cx="912240" cy="14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1AECCCD4-756A-52AA-F928-7A2569B52622}"/>
                  </a:ext>
                </a:extLst>
              </p14:cNvPr>
              <p14:cNvContentPartPr/>
              <p14:nvPr/>
            </p14:nvContentPartPr>
            <p14:xfrm>
              <a:off x="7434240" y="4233730"/>
              <a:ext cx="60480" cy="666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1AECCCD4-756A-52AA-F928-7A2569B5262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418760" y="4218610"/>
                <a:ext cx="907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CF5A95E-293B-2A37-672E-B0B5CDC2E357}"/>
                  </a:ext>
                </a:extLst>
              </p14:cNvPr>
              <p14:cNvContentPartPr/>
              <p14:nvPr/>
            </p14:nvContentPartPr>
            <p14:xfrm>
              <a:off x="6513360" y="3564490"/>
              <a:ext cx="321480" cy="3646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CF5A95E-293B-2A37-672E-B0B5CDC2E35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98240" y="3549370"/>
                <a:ext cx="351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44ACD38C-4927-9602-122C-4FA6E67E1BE8}"/>
                  </a:ext>
                </a:extLst>
              </p14:cNvPr>
              <p14:cNvContentPartPr/>
              <p14:nvPr/>
            </p14:nvContentPartPr>
            <p14:xfrm>
              <a:off x="7487160" y="4240570"/>
              <a:ext cx="7200" cy="3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44ACD38C-4927-9602-122C-4FA6E67E1BE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72040" y="4225450"/>
                <a:ext cx="37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031C877B-3575-E1EC-B4EA-81F98DFB5B42}"/>
                  </a:ext>
                </a:extLst>
              </p14:cNvPr>
              <p14:cNvContentPartPr/>
              <p14:nvPr/>
            </p14:nvContentPartPr>
            <p14:xfrm>
              <a:off x="7467360" y="4247050"/>
              <a:ext cx="39960" cy="468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031C877B-3575-E1EC-B4EA-81F98DFB5B4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52240" y="4231570"/>
                <a:ext cx="70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1E210618-95B8-A94A-7488-CB4294799BD5}"/>
                  </a:ext>
                </a:extLst>
              </p14:cNvPr>
              <p14:cNvContentPartPr/>
              <p14:nvPr/>
            </p14:nvContentPartPr>
            <p14:xfrm>
              <a:off x="7460520" y="4266850"/>
              <a:ext cx="13320" cy="201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1E210618-95B8-A94A-7488-CB4294799BD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45400" y="4251730"/>
                <a:ext cx="439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41AE60BA-086A-3CEE-0C40-5F8F3719E57B}"/>
                  </a:ext>
                </a:extLst>
              </p14:cNvPr>
              <p14:cNvContentPartPr/>
              <p14:nvPr/>
            </p14:nvContentPartPr>
            <p14:xfrm>
              <a:off x="7467360" y="4074970"/>
              <a:ext cx="126000" cy="1922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41AE60BA-086A-3CEE-0C40-5F8F3719E57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452240" y="4059850"/>
                <a:ext cx="1562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EFC5F9C8-9A73-804B-DFA0-17DD1D50D405}"/>
                  </a:ext>
                </a:extLst>
              </p14:cNvPr>
              <p14:cNvContentPartPr/>
              <p14:nvPr/>
            </p14:nvContentPartPr>
            <p14:xfrm>
              <a:off x="7182600" y="4260370"/>
              <a:ext cx="282240" cy="4842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EFC5F9C8-9A73-804B-DFA0-17DD1D50D40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167480" y="4245250"/>
                <a:ext cx="3128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AE6F3C7-6646-D80A-1969-F7992253C5BE}"/>
                  </a:ext>
                </a:extLst>
              </p14:cNvPr>
              <p14:cNvContentPartPr/>
              <p14:nvPr/>
            </p14:nvContentPartPr>
            <p14:xfrm>
              <a:off x="7003320" y="4226890"/>
              <a:ext cx="404640" cy="799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AE6F3C7-6646-D80A-1969-F7992253C5B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88200" y="4211770"/>
                <a:ext cx="4348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0353ACE7-76DC-AA1E-EEC9-753369DD7C7F}"/>
                  </a:ext>
                </a:extLst>
              </p14:cNvPr>
              <p14:cNvContentPartPr/>
              <p14:nvPr/>
            </p14:nvContentPartPr>
            <p14:xfrm>
              <a:off x="6897840" y="4194130"/>
              <a:ext cx="258840" cy="2455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0353ACE7-76DC-AA1E-EEC9-753369DD7C7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82360" y="4178650"/>
                <a:ext cx="2890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D4DA376B-4291-0542-8953-2D0D69B9E4CA}"/>
                  </a:ext>
                </a:extLst>
              </p14:cNvPr>
              <p14:cNvContentPartPr/>
              <p14:nvPr/>
            </p14:nvContentPartPr>
            <p14:xfrm>
              <a:off x="7202400" y="4505170"/>
              <a:ext cx="66600" cy="9615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D4DA376B-4291-0542-8953-2D0D69B9E4C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87280" y="4490050"/>
                <a:ext cx="9684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AC281C1A-9D81-488D-AF96-85AEB43049E0}"/>
                  </a:ext>
                </a:extLst>
              </p14:cNvPr>
              <p14:cNvContentPartPr/>
              <p14:nvPr/>
            </p14:nvContentPartPr>
            <p14:xfrm>
              <a:off x="7242000" y="4499050"/>
              <a:ext cx="106560" cy="334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AC281C1A-9D81-488D-AF96-85AEB43049E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26880" y="4483570"/>
                <a:ext cx="1371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D0548CD2-B7E5-7CB0-D261-789453B37ECF}"/>
                  </a:ext>
                </a:extLst>
              </p14:cNvPr>
              <p14:cNvContentPartPr/>
              <p14:nvPr/>
            </p14:nvContentPartPr>
            <p14:xfrm>
              <a:off x="7334520" y="4538650"/>
              <a:ext cx="40320" cy="8751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D0548CD2-B7E5-7CB0-D261-789453B37EC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19400" y="4523530"/>
                <a:ext cx="7092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39435CD9-D0EB-1785-3FFF-CE4FF306B82C}"/>
                  </a:ext>
                </a:extLst>
              </p14:cNvPr>
              <p14:cNvContentPartPr/>
              <p14:nvPr/>
            </p14:nvContentPartPr>
            <p14:xfrm>
              <a:off x="7281960" y="5439730"/>
              <a:ext cx="145800" cy="3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39435CD9-D0EB-1785-3FFF-CE4FF306B82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66840" y="5424610"/>
                <a:ext cx="176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3BB747D3-B2FE-FC72-8592-D00CBBAABEE0}"/>
                  </a:ext>
                </a:extLst>
              </p14:cNvPr>
              <p14:cNvContentPartPr/>
              <p14:nvPr/>
            </p14:nvContentPartPr>
            <p14:xfrm>
              <a:off x="7294920" y="5392930"/>
              <a:ext cx="325440" cy="3124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3BB747D3-B2FE-FC72-8592-D00CBBAABEE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279800" y="5377450"/>
                <a:ext cx="3560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62D95E66-04D5-740D-FC60-F474734C029F}"/>
                  </a:ext>
                </a:extLst>
              </p14:cNvPr>
              <p14:cNvContentPartPr/>
              <p14:nvPr/>
            </p14:nvContentPartPr>
            <p14:xfrm>
              <a:off x="7560240" y="5585890"/>
              <a:ext cx="126360" cy="1630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62D95E66-04D5-740D-FC60-F474734C029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545120" y="5570410"/>
                <a:ext cx="1569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7F2EA608-A3C0-DC88-ADA7-D14B164A889A}"/>
                  </a:ext>
                </a:extLst>
              </p14:cNvPr>
              <p14:cNvContentPartPr/>
              <p14:nvPr/>
            </p14:nvContentPartPr>
            <p14:xfrm>
              <a:off x="7175760" y="4525330"/>
              <a:ext cx="66600" cy="9284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7F2EA608-A3C0-DC88-ADA7-D14B164A889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160640" y="4509850"/>
                <a:ext cx="96840" cy="9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A39BDC6A-B998-AD44-6DFC-B2F416F714B5}"/>
                  </a:ext>
                </a:extLst>
              </p14:cNvPr>
              <p14:cNvContentPartPr/>
              <p14:nvPr/>
            </p14:nvContentPartPr>
            <p14:xfrm>
              <a:off x="7401480" y="3849610"/>
              <a:ext cx="390960" cy="53028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A39BDC6A-B998-AD44-6DFC-B2F416F714B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86000" y="3834490"/>
                <a:ext cx="4215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8DF03AA4-BA14-13E7-AA7E-F271F087A85D}"/>
                  </a:ext>
                </a:extLst>
              </p14:cNvPr>
              <p14:cNvContentPartPr/>
              <p14:nvPr/>
            </p14:nvContentPartPr>
            <p14:xfrm>
              <a:off x="7188720" y="4531810"/>
              <a:ext cx="33480" cy="9079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8DF03AA4-BA14-13E7-AA7E-F271F087A85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173600" y="4516690"/>
                <a:ext cx="64080" cy="9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7EB2C4B0-2FEA-88E6-B4F0-CB8A15D0711B}"/>
                  </a:ext>
                </a:extLst>
              </p14:cNvPr>
              <p14:cNvContentPartPr/>
              <p14:nvPr/>
            </p14:nvContentPartPr>
            <p14:xfrm>
              <a:off x="7029960" y="5910250"/>
              <a:ext cx="510840" cy="601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7EB2C4B0-2FEA-88E6-B4F0-CB8A15D0711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014840" y="5894770"/>
                <a:ext cx="5414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CFF73848-D9FD-6366-257B-D2106EC1CA7C}"/>
                  </a:ext>
                </a:extLst>
              </p14:cNvPr>
              <p14:cNvContentPartPr/>
              <p14:nvPr/>
            </p14:nvContentPartPr>
            <p14:xfrm>
              <a:off x="6990360" y="5870290"/>
              <a:ext cx="252000" cy="1594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CFF73848-D9FD-6366-257B-D2106EC1CA7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75240" y="5855170"/>
                <a:ext cx="2826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80654AE6-EFC5-525B-D4B9-478C15C92012}"/>
                  </a:ext>
                </a:extLst>
              </p14:cNvPr>
              <p14:cNvContentPartPr/>
              <p14:nvPr/>
            </p14:nvContentPartPr>
            <p14:xfrm>
              <a:off x="6659160" y="4326610"/>
              <a:ext cx="795240" cy="6825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80654AE6-EFC5-525B-D4B9-478C15C9201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644040" y="4311490"/>
                <a:ext cx="82584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13707F22-55DA-5AF2-62E0-F0661F95CF78}"/>
                  </a:ext>
                </a:extLst>
              </p14:cNvPr>
              <p14:cNvContentPartPr/>
              <p14:nvPr/>
            </p14:nvContentPartPr>
            <p14:xfrm>
              <a:off x="3538320" y="5320570"/>
              <a:ext cx="430920" cy="49716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13707F22-55DA-5AF2-62E0-F0661F95CF7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522840" y="5305450"/>
                <a:ext cx="46152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A84B2F2C-20A1-576B-D12A-AD244F32F6D4}"/>
                  </a:ext>
                </a:extLst>
              </p14:cNvPr>
              <p14:cNvContentPartPr/>
              <p14:nvPr/>
            </p14:nvContentPartPr>
            <p14:xfrm>
              <a:off x="3299640" y="5492650"/>
              <a:ext cx="165960" cy="27900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A84B2F2C-20A1-576B-D12A-AD244F32F6D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284520" y="5477530"/>
                <a:ext cx="1965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1D1679F1-10AA-89BD-7FC1-1904F62C0D74}"/>
                  </a:ext>
                </a:extLst>
              </p14:cNvPr>
              <p14:cNvContentPartPr/>
              <p14:nvPr/>
            </p14:nvContentPartPr>
            <p14:xfrm>
              <a:off x="3120360" y="5797570"/>
              <a:ext cx="928080" cy="23868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1D1679F1-10AA-89BD-7FC1-1904F62C0D7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05240" y="5782450"/>
                <a:ext cx="9586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ED15AAAA-D624-D2C5-48D0-C386A463F131}"/>
                  </a:ext>
                </a:extLst>
              </p14:cNvPr>
              <p14:cNvContentPartPr/>
              <p14:nvPr/>
            </p14:nvContentPartPr>
            <p14:xfrm>
              <a:off x="3488640" y="6003130"/>
              <a:ext cx="205560" cy="35820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ED15AAAA-D624-D2C5-48D0-C386A463F13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73520" y="5987650"/>
                <a:ext cx="2361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6AE2DAD5-E16A-3AA5-B672-D1EC4E7F290C}"/>
                  </a:ext>
                </a:extLst>
              </p14:cNvPr>
              <p14:cNvContentPartPr/>
              <p14:nvPr/>
            </p14:nvContentPartPr>
            <p14:xfrm>
              <a:off x="3776640" y="6155410"/>
              <a:ext cx="258840" cy="1926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6AE2DAD5-E16A-3AA5-B672-D1EC4E7F290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61520" y="6140290"/>
                <a:ext cx="2890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30AD4ABB-104B-CEBE-4FEF-22CCEFA5B654}"/>
                  </a:ext>
                </a:extLst>
              </p14:cNvPr>
              <p14:cNvContentPartPr/>
              <p14:nvPr/>
            </p14:nvContentPartPr>
            <p14:xfrm>
              <a:off x="4180920" y="6241450"/>
              <a:ext cx="27000" cy="10656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30AD4ABB-104B-CEBE-4FEF-22CCEFA5B65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65800" y="6225970"/>
                <a:ext cx="572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8B921671-B41C-9639-416F-3C6DB2A92BA1}"/>
                  </a:ext>
                </a:extLst>
              </p14:cNvPr>
              <p14:cNvContentPartPr/>
              <p14:nvPr/>
            </p14:nvContentPartPr>
            <p14:xfrm>
              <a:off x="4850160" y="5360170"/>
              <a:ext cx="202680" cy="4442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8B921671-B41C-9639-416F-3C6DB2A92BA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835040" y="5345050"/>
                <a:ext cx="2329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DA6DEA20-9023-243B-88F3-F9FDB4D80084}"/>
                  </a:ext>
                </a:extLst>
              </p14:cNvPr>
              <p14:cNvContentPartPr/>
              <p14:nvPr/>
            </p14:nvContentPartPr>
            <p14:xfrm>
              <a:off x="5115480" y="5270530"/>
              <a:ext cx="282240" cy="45468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DA6DEA20-9023-243B-88F3-F9FDB4D8008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100000" y="5255410"/>
                <a:ext cx="3128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4185FE83-470D-5D62-C42B-56D952D1DD54}"/>
                  </a:ext>
                </a:extLst>
              </p14:cNvPr>
              <p14:cNvContentPartPr/>
              <p14:nvPr/>
            </p14:nvContentPartPr>
            <p14:xfrm>
              <a:off x="4657920" y="5877130"/>
              <a:ext cx="908280" cy="18576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4185FE83-470D-5D62-C42B-56D952D1DD5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42800" y="5862010"/>
                <a:ext cx="9388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59BD46C0-C4C3-5693-3B56-67AD1B8736B1}"/>
                  </a:ext>
                </a:extLst>
              </p14:cNvPr>
              <p14:cNvContentPartPr/>
              <p14:nvPr/>
            </p14:nvContentPartPr>
            <p14:xfrm>
              <a:off x="4896600" y="6148570"/>
              <a:ext cx="265320" cy="2988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59BD46C0-C4C3-5693-3B56-67AD1B8736B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881480" y="6133450"/>
                <a:ext cx="29592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7B2284C5-EC97-BED7-01BE-4E71672929BB}"/>
                  </a:ext>
                </a:extLst>
              </p14:cNvPr>
              <p14:cNvContentPartPr/>
              <p14:nvPr/>
            </p14:nvContentPartPr>
            <p14:xfrm>
              <a:off x="5274240" y="6082690"/>
              <a:ext cx="344520" cy="2916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7B2284C5-EC97-BED7-01BE-4E71672929B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258760" y="6067210"/>
                <a:ext cx="3751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E52358DF-8201-98E7-3C6D-CC574EEA84D5}"/>
                  </a:ext>
                </a:extLst>
              </p14:cNvPr>
              <p14:cNvContentPartPr/>
              <p14:nvPr/>
            </p14:nvContentPartPr>
            <p14:xfrm>
              <a:off x="5678520" y="6234970"/>
              <a:ext cx="212400" cy="1522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E52358DF-8201-98E7-3C6D-CC574EEA84D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63040" y="6219850"/>
                <a:ext cx="2430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32717036-4F6C-8A18-3ABC-1C835E3B68A6}"/>
                  </a:ext>
                </a:extLst>
              </p14:cNvPr>
              <p14:cNvContentPartPr/>
              <p14:nvPr/>
            </p14:nvContentPartPr>
            <p14:xfrm>
              <a:off x="6903960" y="1045930"/>
              <a:ext cx="3503160" cy="251244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32717036-4F6C-8A18-3ABC-1C835E3B68A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83440" y="1025770"/>
                <a:ext cx="3543840" cy="25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A205B927-85F9-D536-CED5-8782E2E01C98}"/>
                  </a:ext>
                </a:extLst>
              </p14:cNvPr>
              <p14:cNvContentPartPr/>
              <p14:nvPr/>
            </p14:nvContentPartPr>
            <p14:xfrm>
              <a:off x="8580480" y="2040610"/>
              <a:ext cx="33840" cy="684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A205B927-85F9-D536-CED5-8782E2E01C9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565360" y="2025490"/>
                <a:ext cx="64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B6F7FC01-7301-F1AB-0129-39AEAE6FA1BB}"/>
                  </a:ext>
                </a:extLst>
              </p14:cNvPr>
              <p14:cNvContentPartPr/>
              <p14:nvPr/>
            </p14:nvContentPartPr>
            <p14:xfrm>
              <a:off x="8507760" y="2806330"/>
              <a:ext cx="126360" cy="1130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B6F7FC01-7301-F1AB-0129-39AEAE6FA1B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492280" y="2790850"/>
                <a:ext cx="1569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F19BA58B-72AB-B10D-C58F-38C2195B11F3}"/>
                  </a:ext>
                </a:extLst>
              </p14:cNvPr>
              <p14:cNvContentPartPr/>
              <p14:nvPr/>
            </p14:nvContentPartPr>
            <p14:xfrm>
              <a:off x="11237280" y="1659010"/>
              <a:ext cx="662760" cy="65340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F19BA58B-72AB-B10D-C58F-38C2195B11F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222160" y="1643890"/>
                <a:ext cx="69336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DA5CBE6C-5470-35E3-D31C-8D8E3FE5E586}"/>
                  </a:ext>
                </a:extLst>
              </p14:cNvPr>
              <p14:cNvContentPartPr/>
              <p14:nvPr/>
            </p14:nvContentPartPr>
            <p14:xfrm>
              <a:off x="8513520" y="2916490"/>
              <a:ext cx="54720" cy="6048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DA5CBE6C-5470-35E3-D31C-8D8E3FE5E58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504880" y="2907850"/>
                <a:ext cx="7236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D994B947-B70A-B9B7-BC50-0A9E487A844D}"/>
              </a:ext>
            </a:extLst>
          </p:cNvPr>
          <p:cNvGrpSpPr/>
          <p:nvPr/>
        </p:nvGrpSpPr>
        <p:grpSpPr>
          <a:xfrm>
            <a:off x="8401560" y="5353690"/>
            <a:ext cx="2928960" cy="788760"/>
            <a:chOff x="8401560" y="5353690"/>
            <a:chExt cx="2928960" cy="78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E23DCED-560D-2B34-849B-8C84BDE2F921}"/>
                    </a:ext>
                  </a:extLst>
                </p14:cNvPr>
                <p14:cNvContentPartPr/>
                <p14:nvPr/>
              </p14:nvContentPartPr>
              <p14:xfrm>
                <a:off x="8401560" y="5363410"/>
                <a:ext cx="404640" cy="5738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E23DCED-560D-2B34-849B-8C84BDE2F92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86080" y="5347930"/>
                  <a:ext cx="4352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4DE09CE-343F-1215-7E57-087C2C40A66B}"/>
                    </a:ext>
                  </a:extLst>
                </p14:cNvPr>
                <p14:cNvContentPartPr/>
                <p14:nvPr/>
              </p14:nvContentPartPr>
              <p14:xfrm>
                <a:off x="9011040" y="5446570"/>
                <a:ext cx="153000" cy="543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4DE09CE-343F-1215-7E57-087C2C40A6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95560" y="5431090"/>
                  <a:ext cx="1832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5CE1C7A0-C36F-EF06-29F5-961BDD91BC17}"/>
                    </a:ext>
                  </a:extLst>
                </p14:cNvPr>
                <p14:cNvContentPartPr/>
                <p14:nvPr/>
              </p14:nvContentPartPr>
              <p14:xfrm>
                <a:off x="9355560" y="5539090"/>
                <a:ext cx="378000" cy="3517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5CE1C7A0-C36F-EF06-29F5-961BDD91BC1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40440" y="5523970"/>
                  <a:ext cx="408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08A6B7B-7E25-998D-0AC8-3D72C6E404D4}"/>
                    </a:ext>
                  </a:extLst>
                </p14:cNvPr>
                <p14:cNvContentPartPr/>
                <p14:nvPr/>
              </p14:nvContentPartPr>
              <p14:xfrm>
                <a:off x="9832560" y="5618650"/>
                <a:ext cx="33840" cy="2520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08A6B7B-7E25-998D-0AC8-3D72C6E404D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17440" y="5603530"/>
                  <a:ext cx="64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C21897C-0A60-A37C-4B06-EEF6923350D0}"/>
                    </a:ext>
                  </a:extLst>
                </p14:cNvPr>
                <p14:cNvContentPartPr/>
                <p14:nvPr/>
              </p14:nvContentPartPr>
              <p14:xfrm>
                <a:off x="10024800" y="5764450"/>
                <a:ext cx="79920" cy="997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C21897C-0A60-A37C-4B06-EEF6923350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09680" y="5749330"/>
                  <a:ext cx="110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5861587-0C64-6A91-8009-0C4F3D64120A}"/>
                    </a:ext>
                  </a:extLst>
                </p14:cNvPr>
                <p14:cNvContentPartPr/>
                <p14:nvPr/>
              </p14:nvContentPartPr>
              <p14:xfrm>
                <a:off x="10309920" y="5531890"/>
                <a:ext cx="371880" cy="3427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5861587-0C64-6A91-8009-0C4F3D6412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94440" y="5516770"/>
                  <a:ext cx="4021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994C833-D363-C8C2-4ED1-2BB16E0BA367}"/>
                    </a:ext>
                  </a:extLst>
                </p14:cNvPr>
                <p14:cNvContentPartPr/>
                <p14:nvPr/>
              </p14:nvContentPartPr>
              <p14:xfrm>
                <a:off x="10687560" y="5631970"/>
                <a:ext cx="159840" cy="1792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994C833-D363-C8C2-4ED1-2BB16E0BA3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672080" y="5616490"/>
                  <a:ext cx="190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DE3A3A6F-BB76-58D9-F977-35D729CF902D}"/>
                    </a:ext>
                  </a:extLst>
                </p14:cNvPr>
                <p14:cNvContentPartPr/>
                <p14:nvPr/>
              </p14:nvContentPartPr>
              <p14:xfrm>
                <a:off x="10820400" y="5353690"/>
                <a:ext cx="510120" cy="7887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DE3A3A6F-BB76-58D9-F977-35D729CF902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804920" y="5338570"/>
                  <a:ext cx="54072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3EF3F85-3F46-FBCA-F279-68BF91125D9E}"/>
                    </a:ext>
                  </a:extLst>
                </p14:cNvPr>
                <p14:cNvContentPartPr/>
                <p14:nvPr/>
              </p14:nvContentPartPr>
              <p14:xfrm>
                <a:off x="9375720" y="6035890"/>
                <a:ext cx="622800" cy="270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3EF3F85-3F46-FBCA-F279-68BF91125D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60600" y="6020770"/>
                  <a:ext cx="653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0C34418-7FB6-1C07-8758-50605B6E794C}"/>
                    </a:ext>
                  </a:extLst>
                </p14:cNvPr>
                <p14:cNvContentPartPr/>
                <p14:nvPr/>
              </p14:nvContentPartPr>
              <p14:xfrm>
                <a:off x="10469040" y="5903410"/>
                <a:ext cx="404640" cy="338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0C34418-7FB6-1C07-8758-50605B6E79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53920" y="5888290"/>
                  <a:ext cx="43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418ECB9-3331-B0AE-3E36-81875E373E30}"/>
                    </a:ext>
                  </a:extLst>
                </p14:cNvPr>
                <p14:cNvContentPartPr/>
                <p14:nvPr/>
              </p14:nvContentPartPr>
              <p14:xfrm>
                <a:off x="9318480" y="6020410"/>
                <a:ext cx="599760" cy="3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418ECB9-3331-B0AE-3E36-81875E373E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09480" y="6011410"/>
                  <a:ext cx="617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CF2FC2D-B937-4AD8-A478-29BA1429E9AE}"/>
                    </a:ext>
                  </a:extLst>
                </p14:cNvPr>
                <p14:cNvContentPartPr/>
                <p14:nvPr/>
              </p14:nvContentPartPr>
              <p14:xfrm>
                <a:off x="10254120" y="6019690"/>
                <a:ext cx="541440" cy="133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CF2FC2D-B937-4AD8-A478-29BA1429E9A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45480" y="6011050"/>
                  <a:ext cx="5590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58DC1E34-6D91-DB68-0A86-92385CCDDDC2}"/>
              </a:ext>
            </a:extLst>
          </p:cNvPr>
          <p:cNvGrpSpPr/>
          <p:nvPr/>
        </p:nvGrpSpPr>
        <p:grpSpPr>
          <a:xfrm>
            <a:off x="8295720" y="1523650"/>
            <a:ext cx="2021400" cy="1522440"/>
            <a:chOff x="8295720" y="1523650"/>
            <a:chExt cx="2021400" cy="152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A039F8C-9CDC-602B-CECC-E76785E7A704}"/>
                    </a:ext>
                  </a:extLst>
                </p14:cNvPr>
                <p14:cNvContentPartPr/>
                <p14:nvPr/>
              </p14:nvContentPartPr>
              <p14:xfrm>
                <a:off x="8295720" y="1868530"/>
                <a:ext cx="371160" cy="9345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A039F8C-9CDC-602B-CECC-E76785E7A7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75200" y="1848010"/>
                  <a:ext cx="41184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87F67E5-CFCC-1D0B-AB80-EDC3EB573753}"/>
                    </a:ext>
                  </a:extLst>
                </p14:cNvPr>
                <p14:cNvContentPartPr/>
                <p14:nvPr/>
              </p14:nvContentPartPr>
              <p14:xfrm>
                <a:off x="8590200" y="1788610"/>
                <a:ext cx="1322640" cy="7131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87F67E5-CFCC-1D0B-AB80-EDC3EB57375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69680" y="1768450"/>
                  <a:ext cx="136332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AF56A264-10C4-FAAC-DAC2-838F7C9ED02E}"/>
                    </a:ext>
                  </a:extLst>
                </p14:cNvPr>
                <p14:cNvContentPartPr/>
                <p14:nvPr/>
              </p14:nvContentPartPr>
              <p14:xfrm>
                <a:off x="8520720" y="2862490"/>
                <a:ext cx="99720" cy="864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AF56A264-10C4-FAAC-DAC2-838F7C9ED0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05240" y="2847010"/>
                  <a:ext cx="130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99363FE-A485-5DC4-0831-2AF1113855C7}"/>
                    </a:ext>
                  </a:extLst>
                </p14:cNvPr>
                <p14:cNvContentPartPr/>
                <p14:nvPr/>
              </p14:nvContentPartPr>
              <p14:xfrm>
                <a:off x="8348640" y="1762330"/>
                <a:ext cx="258840" cy="10339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99363FE-A485-5DC4-0831-2AF1113855C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33520" y="1747210"/>
                  <a:ext cx="28908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2B32EED-1099-EACB-B455-947703162469}"/>
                    </a:ext>
                  </a:extLst>
                </p14:cNvPr>
                <p14:cNvContentPartPr/>
                <p14:nvPr/>
              </p14:nvContentPartPr>
              <p14:xfrm>
                <a:off x="8371680" y="2841610"/>
                <a:ext cx="248760" cy="2044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2B32EED-1099-EACB-B455-94770316246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56200" y="2826490"/>
                  <a:ext cx="279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21804F30-FC7B-BF0D-2448-DA5105A77C60}"/>
                    </a:ext>
                  </a:extLst>
                </p14:cNvPr>
                <p14:cNvContentPartPr/>
                <p14:nvPr/>
              </p14:nvContentPartPr>
              <p14:xfrm>
                <a:off x="8434680" y="2670250"/>
                <a:ext cx="311760" cy="3448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21804F30-FC7B-BF0D-2448-DA5105A77C6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19560" y="2654770"/>
                  <a:ext cx="3423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9F7802F0-07FE-F9CC-0778-7FF4D2D6B4F6}"/>
                    </a:ext>
                  </a:extLst>
                </p14:cNvPr>
                <p14:cNvContentPartPr/>
                <p14:nvPr/>
              </p14:nvContentPartPr>
              <p14:xfrm>
                <a:off x="9713400" y="1523650"/>
                <a:ext cx="428400" cy="987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9F7802F0-07FE-F9CC-0778-7FF4D2D6B4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98280" y="1508530"/>
                  <a:ext cx="45900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5D0E1588-BC63-2899-B95B-7C6CC702B4AA}"/>
                    </a:ext>
                  </a:extLst>
                </p14:cNvPr>
                <p14:cNvContentPartPr/>
                <p14:nvPr/>
              </p14:nvContentPartPr>
              <p14:xfrm>
                <a:off x="10011840" y="2438050"/>
                <a:ext cx="46800" cy="403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5D0E1588-BC63-2899-B95B-7C6CC702B4A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96720" y="2422930"/>
                  <a:ext cx="77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33157D9B-51C0-1215-3B57-5228F6D91798}"/>
                    </a:ext>
                  </a:extLst>
                </p14:cNvPr>
                <p14:cNvContentPartPr/>
                <p14:nvPr/>
              </p14:nvContentPartPr>
              <p14:xfrm>
                <a:off x="9912480" y="2308450"/>
                <a:ext cx="404640" cy="3560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33157D9B-51C0-1215-3B57-5228F6D9179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97360" y="2293330"/>
                  <a:ext cx="4348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5E1F373-2A8C-706F-FE23-83908F160D04}"/>
                    </a:ext>
                  </a:extLst>
                </p14:cNvPr>
                <p14:cNvContentPartPr/>
                <p14:nvPr/>
              </p14:nvContentPartPr>
              <p14:xfrm>
                <a:off x="8322360" y="1901290"/>
                <a:ext cx="33120" cy="72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5E1F373-2A8C-706F-FE23-83908F160D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06880" y="1886170"/>
                  <a:ext cx="63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56A46072-428E-D989-237B-B78A437828DB}"/>
                    </a:ext>
                  </a:extLst>
                </p14:cNvPr>
                <p14:cNvContentPartPr/>
                <p14:nvPr/>
              </p14:nvContentPartPr>
              <p14:xfrm>
                <a:off x="8381760" y="1821730"/>
                <a:ext cx="192600" cy="2257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56A46072-428E-D989-237B-B78A437828D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66280" y="1806610"/>
                  <a:ext cx="222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B4B8E93-220B-B1DC-CEAE-FF69F9854841}"/>
                    </a:ext>
                  </a:extLst>
                </p14:cNvPr>
                <p14:cNvContentPartPr/>
                <p14:nvPr/>
              </p14:nvContentPartPr>
              <p14:xfrm>
                <a:off x="8348640" y="1961050"/>
                <a:ext cx="139320" cy="1458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B4B8E93-220B-B1DC-CEAE-FF69F98548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33520" y="1945930"/>
                  <a:ext cx="1699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06A3E960-8812-A3C2-FF0B-076E8BB61FBD}"/>
              </a:ext>
            </a:extLst>
          </p:cNvPr>
          <p:cNvGrpSpPr/>
          <p:nvPr/>
        </p:nvGrpSpPr>
        <p:grpSpPr>
          <a:xfrm>
            <a:off x="1186080" y="1642810"/>
            <a:ext cx="1292040" cy="1716840"/>
            <a:chOff x="1186080" y="1642810"/>
            <a:chExt cx="1292040" cy="171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7090975-372A-3847-0BF7-DA84C99AFCC3}"/>
                    </a:ext>
                  </a:extLst>
                </p14:cNvPr>
                <p14:cNvContentPartPr/>
                <p14:nvPr/>
              </p14:nvContentPartPr>
              <p14:xfrm>
                <a:off x="1345560" y="2466850"/>
                <a:ext cx="246960" cy="157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7090975-372A-3847-0BF7-DA84C99AFCC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36920" y="2458210"/>
                  <a:ext cx="264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91390D2-AC69-CF86-82FE-ECB4FD123E5D}"/>
                    </a:ext>
                  </a:extLst>
                </p14:cNvPr>
                <p14:cNvContentPartPr/>
                <p14:nvPr/>
              </p14:nvContentPartPr>
              <p14:xfrm>
                <a:off x="1617000" y="2652970"/>
                <a:ext cx="592920" cy="623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91390D2-AC69-CF86-82FE-ECB4FD123E5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08000" y="2643970"/>
                  <a:ext cx="61056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0DF9005-16F5-B971-9063-48792F990647}"/>
                    </a:ext>
                  </a:extLst>
                </p14:cNvPr>
                <p14:cNvContentPartPr/>
                <p14:nvPr/>
              </p14:nvContentPartPr>
              <p14:xfrm>
                <a:off x="1186080" y="1642810"/>
                <a:ext cx="1206000" cy="1445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0DF9005-16F5-B971-9063-48792F99064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70600" y="1627690"/>
                  <a:ext cx="1236600" cy="14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E700A03-6582-DFD1-B9EF-FACBD23CBE28}"/>
                    </a:ext>
                  </a:extLst>
                </p14:cNvPr>
                <p14:cNvContentPartPr/>
                <p14:nvPr/>
              </p14:nvContentPartPr>
              <p14:xfrm>
                <a:off x="1603320" y="2590690"/>
                <a:ext cx="603360" cy="7160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E700A03-6582-DFD1-B9EF-FACBD23CBE2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87840" y="2575210"/>
                  <a:ext cx="63396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B79B44E-3626-F150-0EE6-2D0289991A6B}"/>
                    </a:ext>
                  </a:extLst>
                </p14:cNvPr>
                <p14:cNvContentPartPr/>
                <p14:nvPr/>
              </p14:nvContentPartPr>
              <p14:xfrm>
                <a:off x="1537080" y="2590690"/>
                <a:ext cx="642960" cy="5637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B79B44E-3626-F150-0EE6-2D0289991A6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21960" y="2575210"/>
                  <a:ext cx="67356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226E0CF-700F-1FFE-7B5C-F57C53AEB6D8}"/>
                    </a:ext>
                  </a:extLst>
                </p14:cNvPr>
                <p14:cNvContentPartPr/>
                <p14:nvPr/>
              </p14:nvContentPartPr>
              <p14:xfrm>
                <a:off x="1424400" y="2477650"/>
                <a:ext cx="821880" cy="7758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226E0CF-700F-1FFE-7B5C-F57C53AEB6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04240" y="2457490"/>
                  <a:ext cx="86256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86724D1-C365-9525-FD4E-37ED039851CF}"/>
                    </a:ext>
                  </a:extLst>
                </p14:cNvPr>
                <p14:cNvContentPartPr/>
                <p14:nvPr/>
              </p14:nvContentPartPr>
              <p14:xfrm>
                <a:off x="1537080" y="2570530"/>
                <a:ext cx="867960" cy="722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86724D1-C365-9525-FD4E-37ED039851C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16560" y="2550370"/>
                  <a:ext cx="90900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BF8C8A7-CA9B-1247-4EEB-7625DD8D0E14}"/>
                    </a:ext>
                  </a:extLst>
                </p14:cNvPr>
                <p14:cNvContentPartPr/>
                <p14:nvPr/>
              </p14:nvContentPartPr>
              <p14:xfrm>
                <a:off x="1530240" y="2650090"/>
                <a:ext cx="33840" cy="468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BF8C8A7-CA9B-1247-4EEB-7625DD8D0E1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15120" y="2634970"/>
                  <a:ext cx="64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E7D1844-D190-2A36-29F7-DA6A375FF119}"/>
                    </a:ext>
                  </a:extLst>
                </p14:cNvPr>
                <p14:cNvContentPartPr/>
                <p14:nvPr/>
              </p14:nvContentPartPr>
              <p14:xfrm>
                <a:off x="1457520" y="2510770"/>
                <a:ext cx="822240" cy="7560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E7D1844-D190-2A36-29F7-DA6A375FF11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42040" y="2495650"/>
                  <a:ext cx="85284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D0F5CFA-97AB-7088-99B7-6E7D3206B576}"/>
                    </a:ext>
                  </a:extLst>
                </p14:cNvPr>
                <p14:cNvContentPartPr/>
                <p14:nvPr/>
              </p14:nvContentPartPr>
              <p14:xfrm>
                <a:off x="1722480" y="2656930"/>
                <a:ext cx="530640" cy="39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D0F5CFA-97AB-7088-99B7-6E7D3206B57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07360" y="2641810"/>
                  <a:ext cx="5612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7335CB2B-286A-ED1B-BCE9-CED0AB366C85}"/>
                    </a:ext>
                  </a:extLst>
                </p14:cNvPr>
                <p14:cNvContentPartPr/>
                <p14:nvPr/>
              </p14:nvContentPartPr>
              <p14:xfrm>
                <a:off x="1470120" y="2500690"/>
                <a:ext cx="1008000" cy="8589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7335CB2B-286A-ED1B-BCE9-CED0AB366C8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55000" y="2485570"/>
                  <a:ext cx="103824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1A292AF4-037D-F651-04AD-5276AA16A0B8}"/>
                    </a:ext>
                  </a:extLst>
                </p14:cNvPr>
                <p14:cNvContentPartPr/>
                <p14:nvPr/>
              </p14:nvContentPartPr>
              <p14:xfrm>
                <a:off x="1782240" y="2742970"/>
                <a:ext cx="550440" cy="5637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1A292AF4-037D-F651-04AD-5276AA16A0B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120" y="2727490"/>
                  <a:ext cx="58104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B37F26C-27B4-BAD5-4E1A-9022D2B157F1}"/>
                    </a:ext>
                  </a:extLst>
                </p14:cNvPr>
                <p14:cNvContentPartPr/>
                <p14:nvPr/>
              </p14:nvContentPartPr>
              <p14:xfrm>
                <a:off x="1868280" y="2895250"/>
                <a:ext cx="20160" cy="136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B37F26C-27B4-BAD5-4E1A-9022D2B157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3160" y="2880130"/>
                  <a:ext cx="507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627EB68D-BB8C-1A29-77BC-D27E84ADB52D}"/>
              </a:ext>
            </a:extLst>
          </p:cNvPr>
          <p:cNvGrpSpPr/>
          <p:nvPr/>
        </p:nvGrpSpPr>
        <p:grpSpPr>
          <a:xfrm>
            <a:off x="1662720" y="3591490"/>
            <a:ext cx="2426040" cy="529920"/>
            <a:chOff x="1662720" y="3591490"/>
            <a:chExt cx="242604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FB496A9-EB27-624B-23A2-04C8AE7AA1AF}"/>
                    </a:ext>
                  </a:extLst>
                </p14:cNvPr>
                <p14:cNvContentPartPr/>
                <p14:nvPr/>
              </p14:nvContentPartPr>
              <p14:xfrm>
                <a:off x="1662720" y="3942490"/>
                <a:ext cx="504360" cy="734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FB496A9-EB27-624B-23A2-04C8AE7AA1A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47600" y="3927010"/>
                  <a:ext cx="534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AD190E91-2BD3-7256-64FD-A1BDE8036B21}"/>
                    </a:ext>
                  </a:extLst>
                </p14:cNvPr>
                <p14:cNvContentPartPr/>
                <p14:nvPr/>
              </p14:nvContentPartPr>
              <p14:xfrm>
                <a:off x="2113440" y="3849610"/>
                <a:ext cx="229320" cy="271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AD190E91-2BD3-7256-64FD-A1BDE8036B2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98320" y="3834490"/>
                  <a:ext cx="259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28EAA867-7937-D78B-4E08-ED7ADB19073D}"/>
                    </a:ext>
                  </a:extLst>
                </p14:cNvPr>
                <p14:cNvContentPartPr/>
                <p14:nvPr/>
              </p14:nvContentPartPr>
              <p14:xfrm>
                <a:off x="1768920" y="3591490"/>
                <a:ext cx="2319840" cy="2757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28EAA867-7937-D78B-4E08-ED7ADB19073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53440" y="3576010"/>
                  <a:ext cx="235008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F9FB162C-DDA0-5A18-4628-B7D91B9AD9DD}"/>
                  </a:ext>
                </a:extLst>
              </p14:cNvPr>
              <p14:cNvContentPartPr/>
              <p14:nvPr/>
            </p14:nvContentPartPr>
            <p14:xfrm>
              <a:off x="4969320" y="3925210"/>
              <a:ext cx="152280" cy="1699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F9FB162C-DDA0-5A18-4628-B7D91B9AD9D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954200" y="3910090"/>
                <a:ext cx="18288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71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B6E5BC8-B845-8E40-FD4C-21D55B29C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2C0FE9-F214-5B01-61F1-0093A90E0913}"/>
              </a:ext>
            </a:extLst>
          </p:cNvPr>
          <p:cNvSpPr txBox="1"/>
          <p:nvPr/>
        </p:nvSpPr>
        <p:spPr>
          <a:xfrm>
            <a:off x="5191760" y="18481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/>
              <a:t>课程简介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280C34-527E-3E0E-66FE-B89F9F5FC30C}"/>
              </a:ext>
            </a:extLst>
          </p:cNvPr>
          <p:cNvSpPr/>
          <p:nvPr/>
        </p:nvSpPr>
        <p:spPr>
          <a:xfrm>
            <a:off x="2149811" y="1761083"/>
            <a:ext cx="715805" cy="7158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5F7BD3-8CD2-A779-BE4B-3302DE3BBACE}"/>
              </a:ext>
            </a:extLst>
          </p:cNvPr>
          <p:cNvSpPr/>
          <p:nvPr/>
        </p:nvSpPr>
        <p:spPr>
          <a:xfrm>
            <a:off x="2149811" y="3170415"/>
            <a:ext cx="715805" cy="71580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52317B-2ABF-CB59-8F00-51F9B737D49C}"/>
              </a:ext>
            </a:extLst>
          </p:cNvPr>
          <p:cNvSpPr/>
          <p:nvPr/>
        </p:nvSpPr>
        <p:spPr>
          <a:xfrm>
            <a:off x="2150153" y="4751708"/>
            <a:ext cx="715805" cy="7158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EC154E-706E-9756-E8FD-B604BCD743FD}"/>
              </a:ext>
            </a:extLst>
          </p:cNvPr>
          <p:cNvSpPr txBox="1"/>
          <p:nvPr/>
        </p:nvSpPr>
        <p:spPr>
          <a:xfrm>
            <a:off x="3030220" y="2206625"/>
            <a:ext cx="5324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Anaconda</a:t>
            </a:r>
            <a:r>
              <a:rPr lang="zh-CN" alt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，</a:t>
            </a:r>
            <a:r>
              <a:rPr lang="en-US" altLang="zh-CN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jupyter notebook</a:t>
            </a:r>
            <a:r>
              <a:rPr lang="zh-CN" alt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，</a:t>
            </a:r>
            <a:r>
              <a:rPr lang="en-US" altLang="zh-CN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vs code</a:t>
            </a:r>
            <a:r>
              <a:rPr lang="zh-CN" alt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，</a:t>
            </a:r>
            <a:r>
              <a:rPr lang="en-US" altLang="zh-CN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pytorch2.0</a:t>
            </a:r>
            <a:r>
              <a:rPr lang="zh-CN" alt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（</a:t>
            </a:r>
            <a:r>
              <a:rPr lang="en-US" altLang="zh-CN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cpu/gpu</a:t>
            </a:r>
            <a:r>
              <a:rPr lang="zh-CN" alt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DB406E-A98D-0FFD-127A-EE5139457CDA}"/>
              </a:ext>
            </a:extLst>
          </p:cNvPr>
          <p:cNvSpPr txBox="1"/>
          <p:nvPr/>
        </p:nvSpPr>
        <p:spPr>
          <a:xfrm>
            <a:off x="3030154" y="1712595"/>
            <a:ext cx="42577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pytorch2.0 环境配置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B7058B-59DE-EA79-0238-1FE137F7F6D6}"/>
              </a:ext>
            </a:extLst>
          </p:cNvPr>
          <p:cNvSpPr txBox="1"/>
          <p:nvPr/>
        </p:nvSpPr>
        <p:spPr>
          <a:xfrm>
            <a:off x="3030220" y="3664585"/>
            <a:ext cx="5672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  <a:sym typeface="+mn-ea"/>
              </a:rPr>
              <a:t>感知机模型，</a:t>
            </a:r>
            <a:r>
              <a:rPr lang="zh-CN" alt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神经网络的层级结构，神经网络如何对数据做特征提取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E32060-C7A5-BE3B-7A2A-BA7E0D86C94C}"/>
              </a:ext>
            </a:extLst>
          </p:cNvPr>
          <p:cNvSpPr txBox="1"/>
          <p:nvPr/>
        </p:nvSpPr>
        <p:spPr>
          <a:xfrm>
            <a:off x="3030154" y="3169919"/>
            <a:ext cx="56722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人工智能基石：神经网络（理论）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9B4865-EE99-3717-A229-946EE1EE3484}"/>
              </a:ext>
            </a:extLst>
          </p:cNvPr>
          <p:cNvSpPr txBox="1"/>
          <p:nvPr/>
        </p:nvSpPr>
        <p:spPr>
          <a:xfrm>
            <a:off x="2942590" y="5245735"/>
            <a:ext cx="5132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Nirmala UI Semilight" panose="020B0402040204020203" pitchFamily="34" charset="0"/>
                <a:ea typeface="微软雅黑" panose="020B0503020204020204" pitchFamily="34" charset="-122"/>
                <a:cs typeface="Nirmala UI Semilight" panose="020B0402040204020203" pitchFamily="34" charset="0"/>
                <a:sym typeface="Segoe UI" panose="020B0502040204020203" pitchFamily="34" charset="0"/>
              </a:rPr>
              <a:t>自定义数据集加载脚本，网络模型搭建，训练，验证，推理</a:t>
            </a:r>
          </a:p>
        </p:txBody>
      </p:sp>
      <p:cxnSp>
        <p:nvCxnSpPr>
          <p:cNvPr id="17" name="直接连接符 20">
            <a:extLst>
              <a:ext uri="{FF2B5EF4-FFF2-40B4-BE49-F238E27FC236}">
                <a16:creationId xmlns:a16="http://schemas.microsoft.com/office/drawing/2014/main" id="{CBFC1CE3-25CA-5BF8-72C9-5A370E09E9F6}"/>
              </a:ext>
            </a:extLst>
          </p:cNvPr>
          <p:cNvCxnSpPr/>
          <p:nvPr/>
        </p:nvCxnSpPr>
        <p:spPr>
          <a:xfrm>
            <a:off x="3994718" y="824314"/>
            <a:ext cx="42025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C995E4C-4983-C0BB-6D19-55D22B2905F2}"/>
              </a:ext>
            </a:extLst>
          </p:cNvPr>
          <p:cNvSpPr txBox="1"/>
          <p:nvPr/>
        </p:nvSpPr>
        <p:spPr>
          <a:xfrm>
            <a:off x="2943073" y="4751212"/>
            <a:ext cx="70889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SG" altLang="en-US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神经网络实战</a:t>
            </a:r>
            <a:endParaRPr lang="en-US" altLang="zh-CN" sz="2400" dirty="0">
              <a:latin typeface="Neo Sans Intel" panose="020B0504020202020204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39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2.1   </a:t>
            </a:r>
            <a:r>
              <a:rPr lang="zh-SG" altLang="en-US" sz="2400" dirty="0">
                <a:sym typeface="+mn-ea"/>
              </a:rPr>
              <a:t>神经网络结构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E81F53-6F2F-724F-7622-4470E4A3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21" y="1120196"/>
            <a:ext cx="10271732" cy="52251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33B48B7F-81F8-3709-007D-ADCE2BA274FE}"/>
                  </a:ext>
                </a:extLst>
              </p14:cNvPr>
              <p14:cNvContentPartPr/>
              <p14:nvPr/>
            </p14:nvContentPartPr>
            <p14:xfrm>
              <a:off x="1003920" y="1921450"/>
              <a:ext cx="2776680" cy="2084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33B48B7F-81F8-3709-007D-ADCE2BA27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280" y="1912810"/>
                <a:ext cx="27943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75EBFEC-24C1-537E-BEE9-9B42B1DED5C6}"/>
                  </a:ext>
                </a:extLst>
              </p14:cNvPr>
              <p14:cNvContentPartPr/>
              <p14:nvPr/>
            </p14:nvContentPartPr>
            <p14:xfrm>
              <a:off x="444480" y="792490"/>
              <a:ext cx="3573720" cy="12798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75EBFEC-24C1-537E-BEE9-9B42B1DED5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40" y="783850"/>
                <a:ext cx="359136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10FD9FDC-54DC-8CF2-C9E6-434C25FAB179}"/>
                  </a:ext>
                </a:extLst>
              </p14:cNvPr>
              <p14:cNvContentPartPr/>
              <p14:nvPr/>
            </p14:nvContentPartPr>
            <p14:xfrm>
              <a:off x="1533840" y="3321490"/>
              <a:ext cx="360" cy="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10FD9FDC-54DC-8CF2-C9E6-434C25FAB1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5200" y="331285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076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2.1   </a:t>
            </a:r>
            <a:r>
              <a:rPr lang="zh-SG" altLang="en-US" sz="2400" dirty="0">
                <a:sym typeface="+mn-ea"/>
              </a:rPr>
              <a:t>神经网络结构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3C656B-0E3B-6036-F338-65669E2A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30" y="1230648"/>
            <a:ext cx="8847340" cy="49416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9F5146-545F-F243-96B0-864997B2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94" y="0"/>
            <a:ext cx="4472806" cy="13305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25A637-3CF6-E1B0-EA1B-13AC8A72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498" y="5409184"/>
            <a:ext cx="2705160" cy="13169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9164885-C3E1-F62D-4B44-2DFE4F8F5FC5}"/>
                  </a:ext>
                </a:extLst>
              </p14:cNvPr>
              <p14:cNvContentPartPr/>
              <p14:nvPr/>
            </p14:nvContentPartPr>
            <p14:xfrm>
              <a:off x="1403520" y="1086970"/>
              <a:ext cx="1377720" cy="12182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9164885-C3E1-F62D-4B44-2DFE4F8F5F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4520" y="1077970"/>
                <a:ext cx="139536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162B327-1E6C-80F6-6A9B-3356A00F8617}"/>
                  </a:ext>
                </a:extLst>
              </p14:cNvPr>
              <p14:cNvContentPartPr/>
              <p14:nvPr/>
            </p14:nvContentPartPr>
            <p14:xfrm>
              <a:off x="8727000" y="1588450"/>
              <a:ext cx="600840" cy="43351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162B327-1E6C-80F6-6A9B-3356A00F86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18360" y="1579450"/>
                <a:ext cx="618480" cy="43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B8F7F5AF-3C80-D851-8B86-D91EA3E2C6C1}"/>
                  </a:ext>
                </a:extLst>
              </p14:cNvPr>
              <p14:cNvContentPartPr/>
              <p14:nvPr/>
            </p14:nvContentPartPr>
            <p14:xfrm>
              <a:off x="9336840" y="4798930"/>
              <a:ext cx="506520" cy="3034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B8F7F5AF-3C80-D851-8B86-D91EA3E2C6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8200" y="4790290"/>
                <a:ext cx="5241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9950D7DE-07DC-D386-471E-29D14580FBDE}"/>
                  </a:ext>
                </a:extLst>
              </p14:cNvPr>
              <p14:cNvContentPartPr/>
              <p14:nvPr/>
            </p14:nvContentPartPr>
            <p14:xfrm>
              <a:off x="9030840" y="1297570"/>
              <a:ext cx="2350440" cy="622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9950D7DE-07DC-D386-471E-29D14580FB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22200" y="1288570"/>
                <a:ext cx="236808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C15D570F-3124-AF1A-B3EB-D4E5A33C05AF}"/>
              </a:ext>
            </a:extLst>
          </p:cNvPr>
          <p:cNvGrpSpPr/>
          <p:nvPr/>
        </p:nvGrpSpPr>
        <p:grpSpPr>
          <a:xfrm>
            <a:off x="7647000" y="635890"/>
            <a:ext cx="817560" cy="775440"/>
            <a:chOff x="7647000" y="635890"/>
            <a:chExt cx="817560" cy="77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5CDDAB1-62CC-B8F5-8F02-40ACE45B926D}"/>
                    </a:ext>
                  </a:extLst>
                </p14:cNvPr>
                <p14:cNvContentPartPr/>
                <p14:nvPr/>
              </p14:nvContentPartPr>
              <p14:xfrm>
                <a:off x="7647000" y="864490"/>
                <a:ext cx="185040" cy="302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5CDDAB1-62CC-B8F5-8F02-40ACE45B92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31880" y="849370"/>
                  <a:ext cx="215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AB03B94-0181-A754-079E-D8C29A23CFF2}"/>
                    </a:ext>
                  </a:extLst>
                </p14:cNvPr>
                <p14:cNvContentPartPr/>
                <p14:nvPr/>
              </p14:nvContentPartPr>
              <p14:xfrm>
                <a:off x="8023920" y="921010"/>
                <a:ext cx="93240" cy="26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AB03B94-0181-A754-079E-D8C29A23CF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08440" y="905530"/>
                  <a:ext cx="12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3BD7B6B-F7A7-3749-D106-7C3D0780B1B0}"/>
                    </a:ext>
                  </a:extLst>
                </p14:cNvPr>
                <p14:cNvContentPartPr/>
                <p14:nvPr/>
              </p14:nvContentPartPr>
              <p14:xfrm>
                <a:off x="8179800" y="635890"/>
                <a:ext cx="284760" cy="775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3BD7B6B-F7A7-3749-D106-7C3D0780B1B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64680" y="620410"/>
                  <a:ext cx="315360" cy="80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6C0EB9C-9660-14A7-8687-E7D065B54560}"/>
              </a:ext>
            </a:extLst>
          </p:cNvPr>
          <p:cNvGrpSpPr/>
          <p:nvPr/>
        </p:nvGrpSpPr>
        <p:grpSpPr>
          <a:xfrm>
            <a:off x="4605000" y="993730"/>
            <a:ext cx="1491120" cy="580680"/>
            <a:chOff x="4605000" y="993730"/>
            <a:chExt cx="1491120" cy="58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D5318FE-EFC0-1BBB-A8FE-407D030DBEDE}"/>
                    </a:ext>
                  </a:extLst>
                </p14:cNvPr>
                <p14:cNvContentPartPr/>
                <p14:nvPr/>
              </p14:nvContentPartPr>
              <p14:xfrm>
                <a:off x="4605000" y="1106410"/>
                <a:ext cx="311760" cy="265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D5318FE-EFC0-1BBB-A8FE-407D030DBE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89520" y="1091290"/>
                  <a:ext cx="342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916E6E9-8F0D-E644-4625-6A8720A0B72A}"/>
                    </a:ext>
                  </a:extLst>
                </p14:cNvPr>
                <p14:cNvContentPartPr/>
                <p14:nvPr/>
              </p14:nvContentPartPr>
              <p14:xfrm>
                <a:off x="5008920" y="993730"/>
                <a:ext cx="119520" cy="5806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916E6E9-8F0D-E644-4625-6A8720A0B72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3800" y="978610"/>
                  <a:ext cx="15012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9E86C77-729C-8825-9B2F-DD13B1B1BC65}"/>
                    </a:ext>
                  </a:extLst>
                </p14:cNvPr>
                <p14:cNvContentPartPr/>
                <p14:nvPr/>
              </p14:nvContentPartPr>
              <p14:xfrm>
                <a:off x="4903440" y="1119370"/>
                <a:ext cx="212400" cy="46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9E86C77-729C-8825-9B2F-DD13B1B1BC6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87960" y="1104250"/>
                  <a:ext cx="243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29278C3-79D9-8B0E-3F80-6420E82AAF77}"/>
                    </a:ext>
                  </a:extLst>
                </p14:cNvPr>
                <p14:cNvContentPartPr/>
                <p14:nvPr/>
              </p14:nvContentPartPr>
              <p14:xfrm>
                <a:off x="5121600" y="1126210"/>
                <a:ext cx="186480" cy="504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29278C3-79D9-8B0E-3F80-6420E82AAF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06480" y="1111090"/>
                  <a:ext cx="216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EF0771F-03A8-E474-B4E2-36C3EE49920B}"/>
                    </a:ext>
                  </a:extLst>
                </p14:cNvPr>
                <p14:cNvContentPartPr/>
                <p14:nvPr/>
              </p14:nvContentPartPr>
              <p14:xfrm>
                <a:off x="5277120" y="1033690"/>
                <a:ext cx="90000" cy="364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EF0771F-03A8-E474-B4E2-36C3EE49920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62000" y="1018210"/>
                  <a:ext cx="120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77C80FC-1BF1-DBA1-ACBE-5D2DEAD94524}"/>
                    </a:ext>
                  </a:extLst>
                </p14:cNvPr>
                <p14:cNvContentPartPr/>
                <p14:nvPr/>
              </p14:nvContentPartPr>
              <p14:xfrm>
                <a:off x="5422920" y="1179130"/>
                <a:ext cx="255600" cy="139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77C80FC-1BF1-DBA1-ACBE-5D2DEAD945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07800" y="1164010"/>
                  <a:ext cx="286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F8124CC-0743-91C1-B12C-CD07D73F9364}"/>
                    </a:ext>
                  </a:extLst>
                </p14:cNvPr>
                <p14:cNvContentPartPr/>
                <p14:nvPr/>
              </p14:nvContentPartPr>
              <p14:xfrm>
                <a:off x="5784000" y="1159330"/>
                <a:ext cx="146160" cy="1659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F8124CC-0743-91C1-B12C-CD07D73F936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68880" y="1144210"/>
                  <a:ext cx="176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146369D-C7F0-CDC5-9194-8E9F1CCF246D}"/>
                    </a:ext>
                  </a:extLst>
                </p14:cNvPr>
                <p14:cNvContentPartPr/>
                <p14:nvPr/>
              </p14:nvContentPartPr>
              <p14:xfrm>
                <a:off x="6002880" y="1205770"/>
                <a:ext cx="79920" cy="152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146369D-C7F0-CDC5-9194-8E9F1CCF246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87760" y="1190650"/>
                  <a:ext cx="110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9209A37-49D3-ECFC-1D40-CF4EF0169205}"/>
                    </a:ext>
                  </a:extLst>
                </p14:cNvPr>
                <p14:cNvContentPartPr/>
                <p14:nvPr/>
              </p14:nvContentPartPr>
              <p14:xfrm>
                <a:off x="6075960" y="1245370"/>
                <a:ext cx="20160" cy="53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9209A37-49D3-ECFC-1D40-CF4EF01692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60480" y="1229890"/>
                  <a:ext cx="50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225A70D-CAAF-2662-BDAB-09BBAC2BA3A6}"/>
                    </a:ext>
                  </a:extLst>
                </p14:cNvPr>
                <p14:cNvContentPartPr/>
                <p14:nvPr/>
              </p14:nvContentPartPr>
              <p14:xfrm>
                <a:off x="5943480" y="1238890"/>
                <a:ext cx="139320" cy="146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225A70D-CAAF-2662-BDAB-09BBAC2BA3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28360" y="1223770"/>
                  <a:ext cx="169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FE9A1CF-3AB3-3461-1BC0-1C27A57AAFFA}"/>
                    </a:ext>
                  </a:extLst>
                </p14:cNvPr>
                <p14:cNvContentPartPr/>
                <p14:nvPr/>
              </p14:nvContentPartPr>
              <p14:xfrm>
                <a:off x="4639560" y="1439050"/>
                <a:ext cx="1401840" cy="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FE9A1CF-3AB3-3461-1BC0-1C27A57AAF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30920" y="1430410"/>
                  <a:ext cx="1419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A0EA60E9-06D4-3618-AEDE-FE12C4CAE07A}"/>
                  </a:ext>
                </a:extLst>
              </p14:cNvPr>
              <p14:cNvContentPartPr/>
              <p14:nvPr/>
            </p14:nvContentPartPr>
            <p14:xfrm>
              <a:off x="11463000" y="1523650"/>
              <a:ext cx="360" cy="669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A0EA60E9-06D4-3618-AEDE-FE12C4CAE07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447880" y="1508530"/>
                <a:ext cx="309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AD8E4512-C6D1-FC54-6C39-4648E6B2E7C3}"/>
                  </a:ext>
                </a:extLst>
              </p14:cNvPr>
              <p14:cNvContentPartPr/>
              <p14:nvPr/>
            </p14:nvContentPartPr>
            <p14:xfrm>
              <a:off x="10567680" y="1318090"/>
              <a:ext cx="1188000" cy="17636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AD8E4512-C6D1-FC54-6C39-4648E6B2E7C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52560" y="1302970"/>
                <a:ext cx="1218600" cy="179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3AC80266-6E15-0E27-3EF1-BEF05556AA14}"/>
                  </a:ext>
                </a:extLst>
              </p14:cNvPr>
              <p14:cNvContentPartPr/>
              <p14:nvPr/>
            </p14:nvContentPartPr>
            <p14:xfrm>
              <a:off x="10959360" y="1550290"/>
              <a:ext cx="39960" cy="403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3AC80266-6E15-0E27-3EF1-BEF05556AA1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944240" y="1534810"/>
                <a:ext cx="705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509EBF75-B7F8-7AEC-7B0A-3D9751AB09F9}"/>
                  </a:ext>
                </a:extLst>
              </p14:cNvPr>
              <p14:cNvContentPartPr/>
              <p14:nvPr/>
            </p14:nvContentPartPr>
            <p14:xfrm>
              <a:off x="9627360" y="4837090"/>
              <a:ext cx="33840" cy="68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509EBF75-B7F8-7AEC-7B0A-3D9751AB09F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12240" y="4821610"/>
                <a:ext cx="64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FBE0532E-FDBD-BB23-2658-EBA008CEFF54}"/>
                  </a:ext>
                </a:extLst>
              </p14:cNvPr>
              <p14:cNvContentPartPr/>
              <p14:nvPr/>
            </p14:nvContentPartPr>
            <p14:xfrm>
              <a:off x="8739600" y="476770"/>
              <a:ext cx="2849760" cy="9810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FBE0532E-FDBD-BB23-2658-EBA008CEFF5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724120" y="461650"/>
                <a:ext cx="288036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8530BF1-7180-F101-EC7B-A72EC26094D4}"/>
                  </a:ext>
                </a:extLst>
              </p14:cNvPr>
              <p14:cNvContentPartPr/>
              <p14:nvPr/>
            </p14:nvContentPartPr>
            <p14:xfrm>
              <a:off x="8895840" y="1897330"/>
              <a:ext cx="276480" cy="36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8530BF1-7180-F101-EC7B-A72EC26094D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886840" y="1888690"/>
                <a:ext cx="294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D64F800-4A91-B278-2D47-77A0D524A366}"/>
                  </a:ext>
                </a:extLst>
              </p14:cNvPr>
              <p14:cNvContentPartPr/>
              <p14:nvPr/>
            </p14:nvContentPartPr>
            <p14:xfrm>
              <a:off x="8899080" y="2379370"/>
              <a:ext cx="390960" cy="104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D64F800-4A91-B278-2D47-77A0D524A36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890080" y="2370370"/>
                <a:ext cx="408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E2D8F14-9511-C089-EF67-946E4119A1FA}"/>
                  </a:ext>
                </a:extLst>
              </p14:cNvPr>
              <p14:cNvContentPartPr/>
              <p14:nvPr/>
            </p14:nvContentPartPr>
            <p14:xfrm>
              <a:off x="8859120" y="2463970"/>
              <a:ext cx="178560" cy="3529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E2D8F14-9511-C089-EF67-946E4119A1F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850120" y="2455330"/>
                <a:ext cx="196200" cy="35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B27B2743-E28F-0F9D-1E73-5864E82780D3}"/>
                  </a:ext>
                </a:extLst>
              </p14:cNvPr>
              <p14:cNvContentPartPr/>
              <p14:nvPr/>
            </p14:nvContentPartPr>
            <p14:xfrm>
              <a:off x="10628160" y="1993810"/>
              <a:ext cx="961200" cy="1069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B27B2743-E28F-0F9D-1E73-5864E82780D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612680" y="1978690"/>
                <a:ext cx="9918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541EA8E2-8674-C3AC-2F31-46CBF17BD15E}"/>
                  </a:ext>
                </a:extLst>
              </p14:cNvPr>
              <p14:cNvContentPartPr/>
              <p14:nvPr/>
            </p14:nvContentPartPr>
            <p14:xfrm>
              <a:off x="10661280" y="2272450"/>
              <a:ext cx="361440" cy="4179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541EA8E2-8674-C3AC-2F31-46CBF17BD15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646160" y="2257330"/>
                <a:ext cx="3920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47CECA5-46AD-5326-680A-D5E6C4C8BEDB}"/>
                  </a:ext>
                </a:extLst>
              </p14:cNvPr>
              <p14:cNvContentPartPr/>
              <p14:nvPr/>
            </p14:nvContentPartPr>
            <p14:xfrm>
              <a:off x="11078520" y="2358850"/>
              <a:ext cx="265320" cy="3182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47CECA5-46AD-5326-680A-D5E6C4C8BED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063400" y="2343730"/>
                <a:ext cx="2959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88F0C54B-47F6-3E91-45A0-3B1C2070121B}"/>
                  </a:ext>
                </a:extLst>
              </p14:cNvPr>
              <p14:cNvContentPartPr/>
              <p14:nvPr/>
            </p14:nvContentPartPr>
            <p14:xfrm>
              <a:off x="11443200" y="2186410"/>
              <a:ext cx="93240" cy="2131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88F0C54B-47F6-3E91-45A0-3B1C2070121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428080" y="2171290"/>
                <a:ext cx="123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1DEF324-7CC0-D4CE-0683-C84D4072DC4F}"/>
                  </a:ext>
                </a:extLst>
              </p14:cNvPr>
              <p14:cNvContentPartPr/>
              <p14:nvPr/>
            </p14:nvContentPartPr>
            <p14:xfrm>
              <a:off x="11403240" y="2179570"/>
              <a:ext cx="172800" cy="1796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1DEF324-7CC0-D4CE-0683-C84D4072DC4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387760" y="2164450"/>
                <a:ext cx="203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8DECD7F6-6793-D618-55BB-5E133AA3B931}"/>
                  </a:ext>
                </a:extLst>
              </p14:cNvPr>
              <p14:cNvContentPartPr/>
              <p14:nvPr/>
            </p14:nvContentPartPr>
            <p14:xfrm>
              <a:off x="11614920" y="2199370"/>
              <a:ext cx="14040" cy="136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8DECD7F6-6793-D618-55BB-5E133AA3B93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599800" y="2184250"/>
                <a:ext cx="442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258639E5-AB7A-3D1C-0FF8-2C5772060E54}"/>
                  </a:ext>
                </a:extLst>
              </p14:cNvPr>
              <p14:cNvContentPartPr/>
              <p14:nvPr/>
            </p14:nvContentPartPr>
            <p14:xfrm>
              <a:off x="11575320" y="2312050"/>
              <a:ext cx="27000" cy="1130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258639E5-AB7A-3D1C-0FF8-2C5772060E5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560200" y="2296930"/>
                <a:ext cx="572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108CA2E-B7EF-FBF9-3C8B-9BAAC2E43482}"/>
                  </a:ext>
                </a:extLst>
              </p14:cNvPr>
              <p14:cNvContentPartPr/>
              <p14:nvPr/>
            </p14:nvContentPartPr>
            <p14:xfrm>
              <a:off x="10740480" y="2795890"/>
              <a:ext cx="7200" cy="334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108CA2E-B7EF-FBF9-3C8B-9BAAC2E4348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725360" y="2780770"/>
                <a:ext cx="378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C40D661-D23F-50C3-325E-7AD9507779F7}"/>
                  </a:ext>
                </a:extLst>
              </p14:cNvPr>
              <p14:cNvContentPartPr/>
              <p14:nvPr/>
            </p14:nvContentPartPr>
            <p14:xfrm>
              <a:off x="10700880" y="2908570"/>
              <a:ext cx="99720" cy="2124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C40D661-D23F-50C3-325E-7AD9507779F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685760" y="2893450"/>
                <a:ext cx="1303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48359879-0DB7-7EBC-C74D-BE08C78C2BD3}"/>
                  </a:ext>
                </a:extLst>
              </p14:cNvPr>
              <p14:cNvContentPartPr/>
              <p14:nvPr/>
            </p14:nvContentPartPr>
            <p14:xfrm>
              <a:off x="10873320" y="2875450"/>
              <a:ext cx="26280" cy="133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48359879-0DB7-7EBC-C74D-BE08C78C2BD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858200" y="2860330"/>
                <a:ext cx="56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713BCB69-04CE-077E-A070-A5F24BE05D82}"/>
                  </a:ext>
                </a:extLst>
              </p14:cNvPr>
              <p14:cNvContentPartPr/>
              <p14:nvPr/>
            </p14:nvContentPartPr>
            <p14:xfrm>
              <a:off x="10840200" y="2915410"/>
              <a:ext cx="73080" cy="532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713BCB69-04CE-077E-A070-A5F24BE05D8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824720" y="2899930"/>
                <a:ext cx="103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07E39338-BFDF-0DA9-92CA-02C4CC7E97CB}"/>
                  </a:ext>
                </a:extLst>
              </p14:cNvPr>
              <p14:cNvContentPartPr/>
              <p14:nvPr/>
            </p14:nvContentPartPr>
            <p14:xfrm>
              <a:off x="10938840" y="2862490"/>
              <a:ext cx="146880" cy="1598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07E39338-BFDF-0DA9-92CA-02C4CC7E97C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23720" y="2847010"/>
                <a:ext cx="177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DC79EB73-54E9-52B5-FAD8-C946CEE277E9}"/>
                  </a:ext>
                </a:extLst>
              </p14:cNvPr>
              <p14:cNvContentPartPr/>
              <p14:nvPr/>
            </p14:nvContentPartPr>
            <p14:xfrm>
              <a:off x="10740480" y="2106850"/>
              <a:ext cx="153000" cy="2188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DC79EB73-54E9-52B5-FAD8-C946CEE277E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725360" y="2091370"/>
                <a:ext cx="1836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E7CB6027-83B4-14DA-AA0C-9CE9C9C6D99B}"/>
                  </a:ext>
                </a:extLst>
              </p14:cNvPr>
              <p14:cNvContentPartPr/>
              <p14:nvPr/>
            </p14:nvContentPartPr>
            <p14:xfrm>
              <a:off x="11151600" y="1603210"/>
              <a:ext cx="46800" cy="136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E7CB6027-83B4-14DA-AA0C-9CE9C9C6D99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1136120" y="1588090"/>
                <a:ext cx="774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D1322F9B-CE13-D00C-7B84-07F427FF48B0}"/>
                  </a:ext>
                </a:extLst>
              </p14:cNvPr>
              <p14:cNvContentPartPr/>
              <p14:nvPr/>
            </p14:nvContentPartPr>
            <p14:xfrm>
              <a:off x="10986000" y="1570090"/>
              <a:ext cx="252000" cy="3186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D1322F9B-CE13-D00C-7B84-07F427FF48B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970520" y="1554970"/>
                <a:ext cx="28224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2D123690-FB70-9B6F-D4CE-041430D1766D}"/>
                  </a:ext>
                </a:extLst>
              </p14:cNvPr>
              <p14:cNvContentPartPr/>
              <p14:nvPr/>
            </p14:nvContentPartPr>
            <p14:xfrm>
              <a:off x="11317200" y="1444450"/>
              <a:ext cx="119520" cy="1328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2D123690-FB70-9B6F-D4CE-041430D1766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302080" y="1428970"/>
                <a:ext cx="1501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4B56667C-04F9-38B1-7BF5-D69F93A25ADD}"/>
                  </a:ext>
                </a:extLst>
              </p14:cNvPr>
              <p14:cNvContentPartPr/>
              <p14:nvPr/>
            </p14:nvContentPartPr>
            <p14:xfrm>
              <a:off x="11343840" y="1430770"/>
              <a:ext cx="99720" cy="1465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4B56667C-04F9-38B1-7BF5-D69F93A25AD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328360" y="1415650"/>
                <a:ext cx="130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D4D7B5F9-8251-84CB-2B04-6A764C108466}"/>
                  </a:ext>
                </a:extLst>
              </p14:cNvPr>
              <p14:cNvContentPartPr/>
              <p14:nvPr/>
            </p14:nvContentPartPr>
            <p14:xfrm>
              <a:off x="11456160" y="1586290"/>
              <a:ext cx="66600" cy="673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D4D7B5F9-8251-84CB-2B04-6A764C10846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441040" y="1571170"/>
                <a:ext cx="968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F1A860A2-35B8-B8D8-8507-C139876AB60F}"/>
                  </a:ext>
                </a:extLst>
              </p14:cNvPr>
              <p14:cNvContentPartPr/>
              <p14:nvPr/>
            </p14:nvContentPartPr>
            <p14:xfrm>
              <a:off x="11516280" y="1523650"/>
              <a:ext cx="26280" cy="13284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F1A860A2-35B8-B8D8-8507-C139876AB60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500800" y="1508530"/>
                <a:ext cx="568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4B4AB052-971A-0D7D-2573-E13837AC7730}"/>
                  </a:ext>
                </a:extLst>
              </p14:cNvPr>
              <p14:cNvContentPartPr/>
              <p14:nvPr/>
            </p14:nvContentPartPr>
            <p14:xfrm>
              <a:off x="11482800" y="1404490"/>
              <a:ext cx="7200" cy="3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4B4AB052-971A-0D7D-2573-E13837AC773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467680" y="1389370"/>
                <a:ext cx="37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9CC0DFD4-714C-446F-1AF4-4FDF480D635D}"/>
                  </a:ext>
                </a:extLst>
              </p14:cNvPr>
              <p14:cNvContentPartPr/>
              <p14:nvPr/>
            </p14:nvContentPartPr>
            <p14:xfrm>
              <a:off x="10568040" y="1464250"/>
              <a:ext cx="298800" cy="4640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9CC0DFD4-714C-446F-1AF4-4FDF480D635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552920" y="1449130"/>
                <a:ext cx="3294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3151DF8F-A11C-1CAD-0ED2-4DA83B81B789}"/>
                  </a:ext>
                </a:extLst>
              </p14:cNvPr>
              <p14:cNvContentPartPr/>
              <p14:nvPr/>
            </p14:nvContentPartPr>
            <p14:xfrm>
              <a:off x="11767920" y="2047090"/>
              <a:ext cx="132480" cy="201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3151DF8F-A11C-1CAD-0ED2-4DA83B81B78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752440" y="2031970"/>
                <a:ext cx="1630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CEED0DF9-DD90-F09D-E4A8-ED645230C547}"/>
                  </a:ext>
                </a:extLst>
              </p14:cNvPr>
              <p14:cNvContentPartPr/>
              <p14:nvPr/>
            </p14:nvContentPartPr>
            <p14:xfrm>
              <a:off x="11757480" y="2093530"/>
              <a:ext cx="182880" cy="662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CEED0DF9-DD90-F09D-E4A8-ED645230C54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742360" y="2078410"/>
                <a:ext cx="2134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AFB025CA-92EF-0AF7-40AF-7C95086A025E}"/>
                  </a:ext>
                </a:extLst>
              </p14:cNvPr>
              <p14:cNvContentPartPr/>
              <p14:nvPr/>
            </p14:nvContentPartPr>
            <p14:xfrm>
              <a:off x="11879520" y="2013970"/>
              <a:ext cx="37440" cy="3650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AFB025CA-92EF-0AF7-40AF-7C95086A025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864400" y="1998850"/>
                <a:ext cx="680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7FC97C44-DF51-CB9A-5AEE-DB2BE512D2A8}"/>
                  </a:ext>
                </a:extLst>
              </p14:cNvPr>
              <p14:cNvContentPartPr/>
              <p14:nvPr/>
            </p14:nvContentPartPr>
            <p14:xfrm>
              <a:off x="8646720" y="5976490"/>
              <a:ext cx="669600" cy="2451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7FC97C44-DF51-CB9A-5AEE-DB2BE512D2A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631600" y="5961370"/>
                <a:ext cx="7002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8A19A862-36E4-93E6-C1B4-18603CF62093}"/>
                  </a:ext>
                </a:extLst>
              </p14:cNvPr>
              <p14:cNvContentPartPr/>
              <p14:nvPr/>
            </p14:nvContentPartPr>
            <p14:xfrm>
              <a:off x="8626920" y="1463890"/>
              <a:ext cx="1086840" cy="2653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8A19A862-36E4-93E6-C1B4-18603CF6209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611800" y="1448770"/>
                <a:ext cx="11174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D12DED49-60FE-0B2C-045D-C73E26B04AC6}"/>
                  </a:ext>
                </a:extLst>
              </p14:cNvPr>
              <p14:cNvContentPartPr/>
              <p14:nvPr/>
            </p14:nvContentPartPr>
            <p14:xfrm>
              <a:off x="8868480" y="5565730"/>
              <a:ext cx="978120" cy="6296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D12DED49-60FE-0B2C-045D-C73E26B04AC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853360" y="5550610"/>
                <a:ext cx="100872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B4E5A828-5C6C-982C-926E-B6347024D80F}"/>
                  </a:ext>
                </a:extLst>
              </p14:cNvPr>
              <p14:cNvContentPartPr/>
              <p14:nvPr/>
            </p14:nvContentPartPr>
            <p14:xfrm>
              <a:off x="8639880" y="5870290"/>
              <a:ext cx="1153440" cy="42480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B4E5A828-5C6C-982C-926E-B6347024D80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624760" y="5855170"/>
                <a:ext cx="11840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4BEA7524-B598-E374-45C9-2AFD62B4039E}"/>
                  </a:ext>
                </a:extLst>
              </p14:cNvPr>
              <p14:cNvContentPartPr/>
              <p14:nvPr/>
            </p14:nvContentPartPr>
            <p14:xfrm>
              <a:off x="8733120" y="628690"/>
              <a:ext cx="2896560" cy="10944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4BEA7524-B598-E374-45C9-2AFD62B4039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718000" y="613570"/>
                <a:ext cx="2927160" cy="11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43D58FDF-AEAF-F003-D499-962E0C5F6FCE}"/>
              </a:ext>
            </a:extLst>
          </p:cNvPr>
          <p:cNvGrpSpPr/>
          <p:nvPr/>
        </p:nvGrpSpPr>
        <p:grpSpPr>
          <a:xfrm>
            <a:off x="8785680" y="960610"/>
            <a:ext cx="358200" cy="477360"/>
            <a:chOff x="8785680" y="960610"/>
            <a:chExt cx="35820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8D70A07-4A4C-5CD7-9D55-D85C6B91424F}"/>
                    </a:ext>
                  </a:extLst>
                </p14:cNvPr>
                <p14:cNvContentPartPr/>
                <p14:nvPr/>
              </p14:nvContentPartPr>
              <p14:xfrm>
                <a:off x="8826000" y="1265170"/>
                <a:ext cx="33120" cy="14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8D70A07-4A4C-5CD7-9D55-D85C6B91424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810520" y="1250050"/>
                  <a:ext cx="63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D7EA373-48FB-003D-2059-F9A064FACD42}"/>
                    </a:ext>
                  </a:extLst>
                </p14:cNvPr>
                <p14:cNvContentPartPr/>
                <p14:nvPr/>
              </p14:nvContentPartPr>
              <p14:xfrm>
                <a:off x="8785680" y="1259050"/>
                <a:ext cx="60120" cy="136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D7EA373-48FB-003D-2059-F9A064FACD4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70560" y="1243570"/>
                  <a:ext cx="90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DAA3199-3388-C3B2-525C-1021F9BB279E}"/>
                    </a:ext>
                  </a:extLst>
                </p14:cNvPr>
                <p14:cNvContentPartPr/>
                <p14:nvPr/>
              </p14:nvContentPartPr>
              <p14:xfrm>
                <a:off x="8816640" y="960610"/>
                <a:ext cx="327240" cy="4773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DAA3199-3388-C3B2-525C-1021F9BB279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01520" y="945490"/>
                  <a:ext cx="357840" cy="50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5466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CDEF6CDC-152F-4631-D240-D03D117CD88D}"/>
              </a:ext>
            </a:extLst>
          </p:cNvPr>
          <p:cNvGrpSpPr/>
          <p:nvPr/>
        </p:nvGrpSpPr>
        <p:grpSpPr>
          <a:xfrm>
            <a:off x="6851400" y="569650"/>
            <a:ext cx="1166760" cy="431280"/>
            <a:chOff x="6851400" y="569650"/>
            <a:chExt cx="116676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F4C685F-A017-CF82-BB97-8FA92D4D8385}"/>
                    </a:ext>
                  </a:extLst>
                </p14:cNvPr>
                <p14:cNvContentPartPr/>
                <p14:nvPr/>
              </p14:nvContentPartPr>
              <p14:xfrm>
                <a:off x="6851400" y="569650"/>
                <a:ext cx="46800" cy="374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F4C685F-A017-CF82-BB97-8FA92D4D83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36280" y="554530"/>
                  <a:ext cx="770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D7F4D06-43B6-80B8-86A2-4C3BD2E89AD8}"/>
                    </a:ext>
                  </a:extLst>
                </p14:cNvPr>
                <p14:cNvContentPartPr/>
                <p14:nvPr/>
              </p14:nvContentPartPr>
              <p14:xfrm>
                <a:off x="6930600" y="741730"/>
                <a:ext cx="417960" cy="53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D7F4D06-43B6-80B8-86A2-4C3BD2E89A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15120" y="726610"/>
                  <a:ext cx="448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F29E9EC-F192-0C0F-D679-37DF6125CB0C}"/>
                    </a:ext>
                  </a:extLst>
                </p14:cNvPr>
                <p14:cNvContentPartPr/>
                <p14:nvPr/>
              </p14:nvContentPartPr>
              <p14:xfrm>
                <a:off x="7215360" y="642730"/>
                <a:ext cx="305640" cy="3582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F29E9EC-F192-0C0F-D679-37DF6125CB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40" y="627250"/>
                  <a:ext cx="336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A0D0415-5703-1EC6-054C-82A818947531}"/>
                    </a:ext>
                  </a:extLst>
                </p14:cNvPr>
                <p14:cNvContentPartPr/>
                <p14:nvPr/>
              </p14:nvContentPartPr>
              <p14:xfrm>
                <a:off x="7666080" y="576130"/>
                <a:ext cx="352080" cy="351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A0D0415-5703-1EC6-054C-82A8189475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50600" y="561010"/>
                  <a:ext cx="38232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257BAEB-8082-90ED-68C7-70F8720D0D00}"/>
              </a:ext>
            </a:extLst>
          </p:cNvPr>
          <p:cNvGrpSpPr/>
          <p:nvPr/>
        </p:nvGrpSpPr>
        <p:grpSpPr>
          <a:xfrm>
            <a:off x="8282040" y="350770"/>
            <a:ext cx="1335960" cy="795600"/>
            <a:chOff x="8282040" y="350770"/>
            <a:chExt cx="1335960" cy="79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797D945-36E0-1EB8-C197-4C4E2B37935A}"/>
                    </a:ext>
                  </a:extLst>
                </p14:cNvPr>
                <p14:cNvContentPartPr/>
                <p14:nvPr/>
              </p14:nvContentPartPr>
              <p14:xfrm>
                <a:off x="8282040" y="556330"/>
                <a:ext cx="742680" cy="156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797D945-36E0-1EB8-C197-4C4E2B3793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66920" y="540850"/>
                  <a:ext cx="772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AD95C36-C1E8-6701-3609-BBDD2D8591F2}"/>
                    </a:ext>
                  </a:extLst>
                </p14:cNvPr>
                <p14:cNvContentPartPr/>
                <p14:nvPr/>
              </p14:nvContentPartPr>
              <p14:xfrm>
                <a:off x="8892240" y="530050"/>
                <a:ext cx="308880" cy="2718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AD95C36-C1E8-6701-3609-BBDD2D8591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6760" y="514570"/>
                  <a:ext cx="339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5296295-C8A5-A54C-5EE8-1D915A936E92}"/>
                    </a:ext>
                  </a:extLst>
                </p14:cNvPr>
                <p14:cNvContentPartPr/>
                <p14:nvPr/>
              </p14:nvContentPartPr>
              <p14:xfrm>
                <a:off x="9289320" y="350770"/>
                <a:ext cx="328680" cy="7956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5296295-C8A5-A54C-5EE8-1D915A936E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74200" y="335650"/>
                  <a:ext cx="359280" cy="82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DDE8BBC-6C0D-9924-3A98-559D2319BA25}"/>
              </a:ext>
            </a:extLst>
          </p:cNvPr>
          <p:cNvGrpSpPr/>
          <p:nvPr/>
        </p:nvGrpSpPr>
        <p:grpSpPr>
          <a:xfrm>
            <a:off x="715200" y="1656130"/>
            <a:ext cx="8023320" cy="4549680"/>
            <a:chOff x="715200" y="1656130"/>
            <a:chExt cx="8023320" cy="454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93B4FF1-93F8-80DC-08BF-8ED4714C0938}"/>
                    </a:ext>
                  </a:extLst>
                </p14:cNvPr>
                <p14:cNvContentPartPr/>
                <p14:nvPr/>
              </p14:nvContentPartPr>
              <p14:xfrm>
                <a:off x="2007240" y="1855210"/>
                <a:ext cx="153360" cy="2169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93B4FF1-93F8-80DC-08BF-8ED4714C09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2120" y="1840090"/>
                  <a:ext cx="183960" cy="22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AFA623A-69BD-DE66-1B76-A5BBEC11AAF2}"/>
                    </a:ext>
                  </a:extLst>
                </p14:cNvPr>
                <p14:cNvContentPartPr/>
                <p14:nvPr/>
              </p14:nvContentPartPr>
              <p14:xfrm>
                <a:off x="2259600" y="1656130"/>
                <a:ext cx="3405960" cy="2763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AFA623A-69BD-DE66-1B76-A5BBEC11AA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4120" y="1641010"/>
                  <a:ext cx="3436560" cy="27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55FB1F0-B930-9250-E90A-EF49BEF2047E}"/>
                    </a:ext>
                  </a:extLst>
                </p14:cNvPr>
                <p14:cNvContentPartPr/>
                <p14:nvPr/>
              </p14:nvContentPartPr>
              <p14:xfrm>
                <a:off x="2391720" y="4194130"/>
                <a:ext cx="2697480" cy="79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55FB1F0-B930-9250-E90A-EF49BEF204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76600" y="4178650"/>
                  <a:ext cx="2727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08ED590-A125-8B19-5543-294EEE0558C6}"/>
                    </a:ext>
                  </a:extLst>
                </p14:cNvPr>
                <p14:cNvContentPartPr/>
                <p14:nvPr/>
              </p14:nvContentPartPr>
              <p14:xfrm>
                <a:off x="2709960" y="2226370"/>
                <a:ext cx="248760" cy="377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08ED590-A125-8B19-5543-294EEE0558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94840" y="2210890"/>
                  <a:ext cx="2793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B49B7FB-7AC0-4194-9206-544D6323DDD9}"/>
                    </a:ext>
                  </a:extLst>
                </p14:cNvPr>
                <p14:cNvContentPartPr/>
                <p14:nvPr/>
              </p14:nvContentPartPr>
              <p14:xfrm>
                <a:off x="2706360" y="2831890"/>
                <a:ext cx="289080" cy="3819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B49B7FB-7AC0-4194-9206-544D6323DD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90880" y="2816770"/>
                  <a:ext cx="3196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1F0FA6E-D2F4-207B-C1D9-A235CB8EB178}"/>
                    </a:ext>
                  </a:extLst>
                </p14:cNvPr>
                <p14:cNvContentPartPr/>
                <p14:nvPr/>
              </p14:nvContentPartPr>
              <p14:xfrm>
                <a:off x="2696640" y="3335530"/>
                <a:ext cx="318600" cy="400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1F0FA6E-D2F4-207B-C1D9-A235CB8EB1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1160" y="3320410"/>
                  <a:ext cx="3492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8860B34-25CB-7EE9-EFF6-88EE7A602A1C}"/>
                    </a:ext>
                  </a:extLst>
                </p14:cNvPr>
                <p14:cNvContentPartPr/>
                <p14:nvPr/>
              </p14:nvContentPartPr>
              <p14:xfrm>
                <a:off x="3445440" y="2457850"/>
                <a:ext cx="278280" cy="345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8860B34-25CB-7EE9-EFF6-88EE7A602A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30320" y="2442730"/>
                  <a:ext cx="3088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B253A9A-EB23-7FF1-C4E2-A268EDBEBD29}"/>
                    </a:ext>
                  </a:extLst>
                </p14:cNvPr>
                <p14:cNvContentPartPr/>
                <p14:nvPr/>
              </p14:nvContentPartPr>
              <p14:xfrm>
                <a:off x="3548400" y="2904970"/>
                <a:ext cx="208800" cy="3286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B253A9A-EB23-7FF1-C4E2-A268EDBEBD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33280" y="2889850"/>
                  <a:ext cx="239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90F209-4757-42DC-1903-2466642A7F92}"/>
                    </a:ext>
                  </a:extLst>
                </p14:cNvPr>
                <p14:cNvContentPartPr/>
                <p14:nvPr/>
              </p14:nvContentPartPr>
              <p14:xfrm>
                <a:off x="3595560" y="3398890"/>
                <a:ext cx="288360" cy="334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90F209-4757-42DC-1903-2466642A7F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80440" y="3383770"/>
                  <a:ext cx="3186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DE20DD8-01E7-26AD-0168-C9C208306E94}"/>
                    </a:ext>
                  </a:extLst>
                </p14:cNvPr>
                <p14:cNvContentPartPr/>
                <p14:nvPr/>
              </p14:nvContentPartPr>
              <p14:xfrm>
                <a:off x="3047640" y="2371810"/>
                <a:ext cx="451440" cy="408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DE20DD8-01E7-26AD-0168-C9C208306E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2160" y="2356690"/>
                  <a:ext cx="482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985D7DF-4390-1E24-F5BE-05495EC27512}"/>
                    </a:ext>
                  </a:extLst>
                </p14:cNvPr>
                <p14:cNvContentPartPr/>
                <p14:nvPr/>
              </p14:nvContentPartPr>
              <p14:xfrm>
                <a:off x="2948640" y="2676730"/>
                <a:ext cx="600120" cy="417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985D7DF-4390-1E24-F5BE-05495EC275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33160" y="2661610"/>
                  <a:ext cx="6307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522D983-E92C-6E6F-1D09-5F903841FA07}"/>
                    </a:ext>
                  </a:extLst>
                </p14:cNvPr>
                <p14:cNvContentPartPr/>
                <p14:nvPr/>
              </p14:nvContentPartPr>
              <p14:xfrm>
                <a:off x="3027840" y="3081010"/>
                <a:ext cx="557280" cy="603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522D983-E92C-6E6F-1D09-5F903841FA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12360" y="3065530"/>
                  <a:ext cx="58752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2D1F5A3-FD52-B9DC-9168-17E38D37A252}"/>
                    </a:ext>
                  </a:extLst>
                </p14:cNvPr>
                <p14:cNvContentPartPr/>
                <p14:nvPr/>
              </p14:nvContentPartPr>
              <p14:xfrm>
                <a:off x="3073920" y="2517610"/>
                <a:ext cx="547560" cy="5504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2D1F5A3-FD52-B9DC-9168-17E38D37A2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8800" y="2502490"/>
                  <a:ext cx="5781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DEAB203-0817-1894-98B9-3EBD28DDA9CF}"/>
                    </a:ext>
                  </a:extLst>
                </p14:cNvPr>
                <p14:cNvContentPartPr/>
                <p14:nvPr/>
              </p14:nvContentPartPr>
              <p14:xfrm>
                <a:off x="3021360" y="3008290"/>
                <a:ext cx="564120" cy="93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DEAB203-0817-1894-98B9-3EBD28DDA9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06240" y="2992810"/>
                  <a:ext cx="594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67AA272-A5FF-ED11-6B4E-692F9BB62C9A}"/>
                    </a:ext>
                  </a:extLst>
                </p14:cNvPr>
                <p14:cNvContentPartPr/>
                <p14:nvPr/>
              </p14:nvContentPartPr>
              <p14:xfrm>
                <a:off x="2968440" y="3186850"/>
                <a:ext cx="656280" cy="470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67AA272-A5FF-ED11-6B4E-692F9BB62C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52960" y="3171730"/>
                  <a:ext cx="68652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A6AA1E6-F119-C333-1EAF-F34E019C55C4}"/>
                    </a:ext>
                  </a:extLst>
                </p14:cNvPr>
                <p14:cNvContentPartPr/>
                <p14:nvPr/>
              </p14:nvContentPartPr>
              <p14:xfrm>
                <a:off x="4398720" y="2961490"/>
                <a:ext cx="333360" cy="3128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A6AA1E6-F119-C333-1EAF-F34E019C55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83600" y="2946370"/>
                  <a:ext cx="363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9D82E3B-966D-CA57-360E-A94BB4EDF775}"/>
                    </a:ext>
                  </a:extLst>
                </p14:cNvPr>
                <p14:cNvContentPartPr/>
                <p14:nvPr/>
              </p14:nvContentPartPr>
              <p14:xfrm>
                <a:off x="3796440" y="2620570"/>
                <a:ext cx="543600" cy="268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9D82E3B-966D-CA57-360E-A94BB4EDF7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81320" y="2605450"/>
                  <a:ext cx="574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7715D5D-ABD6-B9FC-9636-3B7213B0A201}"/>
                    </a:ext>
                  </a:extLst>
                </p14:cNvPr>
                <p14:cNvContentPartPr/>
                <p14:nvPr/>
              </p14:nvContentPartPr>
              <p14:xfrm>
                <a:off x="3909120" y="3047890"/>
                <a:ext cx="365040" cy="40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7715D5D-ABD6-B9FC-9636-3B7213B0A2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93640" y="3032770"/>
                  <a:ext cx="395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C2D1F78-0886-AF59-4205-D88C4A69EE72}"/>
                    </a:ext>
                  </a:extLst>
                </p14:cNvPr>
                <p14:cNvContentPartPr/>
                <p14:nvPr/>
              </p14:nvContentPartPr>
              <p14:xfrm>
                <a:off x="3855840" y="3180370"/>
                <a:ext cx="550440" cy="5234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C2D1F78-0886-AF59-4205-D88C4A69EE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40720" y="3165250"/>
                  <a:ext cx="5810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F2620A2-F5A3-83C3-8E53-E0EA31ACF3A0}"/>
                    </a:ext>
                  </a:extLst>
                </p14:cNvPr>
                <p14:cNvContentPartPr/>
                <p14:nvPr/>
              </p14:nvContentPartPr>
              <p14:xfrm>
                <a:off x="2252760" y="2431570"/>
                <a:ext cx="239040" cy="136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F2620A2-F5A3-83C3-8E53-E0EA31ACF3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37640" y="2416450"/>
                  <a:ext cx="269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BAC5D68-765D-E725-08D2-E370E1B73C46}"/>
                    </a:ext>
                  </a:extLst>
                </p14:cNvPr>
                <p14:cNvContentPartPr/>
                <p14:nvPr/>
              </p14:nvContentPartPr>
              <p14:xfrm>
                <a:off x="2093640" y="2961490"/>
                <a:ext cx="358200" cy="86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BAC5D68-765D-E725-08D2-E370E1B73C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78520" y="2946370"/>
                  <a:ext cx="388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123BADA-EE6D-31DC-2D5F-3D450429A61A}"/>
                    </a:ext>
                  </a:extLst>
                </p14:cNvPr>
                <p14:cNvContentPartPr/>
                <p14:nvPr/>
              </p14:nvContentPartPr>
              <p14:xfrm>
                <a:off x="2464800" y="2888770"/>
                <a:ext cx="123480" cy="2127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123BADA-EE6D-31DC-2D5F-3D450429A6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49320" y="2873290"/>
                  <a:ext cx="153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45B8489-760E-70EF-362E-E1C27BE76C73}"/>
                    </a:ext>
                  </a:extLst>
                </p14:cNvPr>
                <p14:cNvContentPartPr/>
                <p14:nvPr/>
              </p14:nvContentPartPr>
              <p14:xfrm>
                <a:off x="2206320" y="3577810"/>
                <a:ext cx="265680" cy="33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45B8489-760E-70EF-362E-E1C27BE76C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91200" y="3562330"/>
                  <a:ext cx="295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22048F3-2A86-858A-9FE8-FDF408E14DCD}"/>
                    </a:ext>
                  </a:extLst>
                </p14:cNvPr>
                <p14:cNvContentPartPr/>
                <p14:nvPr/>
              </p14:nvContentPartPr>
              <p14:xfrm>
                <a:off x="2425200" y="3458650"/>
                <a:ext cx="152280" cy="271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22048F3-2A86-858A-9FE8-FDF408E14DC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09720" y="3443530"/>
                  <a:ext cx="182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4953CE3-D833-58BD-1B59-2F671AF80505}"/>
                    </a:ext>
                  </a:extLst>
                </p14:cNvPr>
                <p14:cNvContentPartPr/>
                <p14:nvPr/>
              </p14:nvContentPartPr>
              <p14:xfrm>
                <a:off x="715200" y="2952130"/>
                <a:ext cx="537480" cy="254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4953CE3-D833-58BD-1B59-2F671AF805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9720" y="2937010"/>
                  <a:ext cx="567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083514A-9B19-3B5D-59F6-C1E02FF66870}"/>
                    </a:ext>
                  </a:extLst>
                </p14:cNvPr>
                <p14:cNvContentPartPr/>
                <p14:nvPr/>
              </p14:nvContentPartPr>
              <p14:xfrm>
                <a:off x="974040" y="2895250"/>
                <a:ext cx="232200" cy="388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083514A-9B19-3B5D-59F6-C1E02FF668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8560" y="2880130"/>
                  <a:ext cx="262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BE291C3-8462-0C6E-835D-3B0E72D287B7}"/>
                    </a:ext>
                  </a:extLst>
                </p14:cNvPr>
                <p14:cNvContentPartPr/>
                <p14:nvPr/>
              </p14:nvContentPartPr>
              <p14:xfrm>
                <a:off x="1451040" y="2994970"/>
                <a:ext cx="378000" cy="53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BE291C3-8462-0C6E-835D-3B0E72D287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35920" y="2979850"/>
                  <a:ext cx="408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BCE8879-0B2B-083C-E237-19F48BAABE5D}"/>
                    </a:ext>
                  </a:extLst>
                </p14:cNvPr>
                <p14:cNvContentPartPr/>
                <p14:nvPr/>
              </p14:nvContentPartPr>
              <p14:xfrm>
                <a:off x="1709520" y="2888770"/>
                <a:ext cx="198720" cy="3384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BCE8879-0B2B-083C-E237-19F48BAABE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94040" y="2873290"/>
                  <a:ext cx="2293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2B40EBB-18D9-5FDE-0155-56A60BE321B5}"/>
                    </a:ext>
                  </a:extLst>
                </p14:cNvPr>
                <p14:cNvContentPartPr/>
                <p14:nvPr/>
              </p14:nvContentPartPr>
              <p14:xfrm>
                <a:off x="5824320" y="2961490"/>
                <a:ext cx="470520" cy="601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2B40EBB-18D9-5FDE-0155-56A60BE321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08840" y="2946370"/>
                  <a:ext cx="501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69D03BE-2518-48EC-B791-A2A2E5A5EF9C}"/>
                    </a:ext>
                  </a:extLst>
                </p14:cNvPr>
                <p14:cNvContentPartPr/>
                <p14:nvPr/>
              </p14:nvContentPartPr>
              <p14:xfrm>
                <a:off x="6141840" y="2848810"/>
                <a:ext cx="252360" cy="331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69D03BE-2518-48EC-B791-A2A2E5A5EF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26720" y="2833690"/>
                  <a:ext cx="2829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BF40020-0904-056D-62FE-6DBA000DF871}"/>
                    </a:ext>
                  </a:extLst>
                </p14:cNvPr>
                <p14:cNvContentPartPr/>
                <p14:nvPr/>
              </p14:nvContentPartPr>
              <p14:xfrm>
                <a:off x="6605880" y="2798770"/>
                <a:ext cx="378000" cy="841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BF40020-0904-056D-62FE-6DBA000DF8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90760" y="2783650"/>
                  <a:ext cx="40860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24F9F47-91C6-13FC-4D9A-B9738B520304}"/>
                    </a:ext>
                  </a:extLst>
                </p14:cNvPr>
                <p14:cNvContentPartPr/>
                <p14:nvPr/>
              </p14:nvContentPartPr>
              <p14:xfrm>
                <a:off x="6533160" y="4373050"/>
                <a:ext cx="380880" cy="113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24F9F47-91C6-13FC-4D9A-B9738B5203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18040" y="4357930"/>
                  <a:ext cx="411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7B7D605-3762-FBC8-AF03-FF6730843ADC}"/>
                    </a:ext>
                  </a:extLst>
                </p14:cNvPr>
                <p14:cNvContentPartPr/>
                <p14:nvPr/>
              </p14:nvContentPartPr>
              <p14:xfrm>
                <a:off x="6635760" y="4439290"/>
                <a:ext cx="266400" cy="633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7B7D605-3762-FBC8-AF03-FF6730843A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20280" y="4423810"/>
                  <a:ext cx="29700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B3C857E-9784-474A-0139-6696D43CFCAF}"/>
                    </a:ext>
                  </a:extLst>
                </p14:cNvPr>
                <p14:cNvContentPartPr/>
                <p14:nvPr/>
              </p14:nvContentPartPr>
              <p14:xfrm>
                <a:off x="7155960" y="4439290"/>
                <a:ext cx="139320" cy="5378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B3C857E-9784-474A-0139-6696D43CFC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40840" y="4423810"/>
                  <a:ext cx="1699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89EFCD2-F8F9-B2FD-3F77-C121E9EEFF89}"/>
                    </a:ext>
                  </a:extLst>
                </p14:cNvPr>
                <p14:cNvContentPartPr/>
                <p14:nvPr/>
              </p14:nvContentPartPr>
              <p14:xfrm>
                <a:off x="7500120" y="4538650"/>
                <a:ext cx="265680" cy="655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89EFCD2-F8F9-B2FD-3F77-C121E9EEFF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85000" y="4523530"/>
                  <a:ext cx="29592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31EF348-893D-F25C-203F-41685BEC4E25}"/>
                    </a:ext>
                  </a:extLst>
                </p14:cNvPr>
                <p14:cNvContentPartPr/>
                <p14:nvPr/>
              </p14:nvContentPartPr>
              <p14:xfrm>
                <a:off x="7467360" y="4280530"/>
                <a:ext cx="291600" cy="238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31EF348-893D-F25C-203F-41685BEC4E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52240" y="4265050"/>
                  <a:ext cx="322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3287D37-F996-F716-A25B-0FFD6879F3A8}"/>
                    </a:ext>
                  </a:extLst>
                </p14:cNvPr>
                <p14:cNvContentPartPr/>
                <p14:nvPr/>
              </p14:nvContentPartPr>
              <p14:xfrm>
                <a:off x="7904400" y="4790290"/>
                <a:ext cx="140040" cy="2124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3287D37-F996-F716-A25B-0FFD6879F3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89280" y="4775170"/>
                  <a:ext cx="170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DFE404C-FCD8-1A4A-29FF-6570C4697B19}"/>
                    </a:ext>
                  </a:extLst>
                </p14:cNvPr>
                <p14:cNvContentPartPr/>
                <p14:nvPr/>
              </p14:nvContentPartPr>
              <p14:xfrm>
                <a:off x="8222640" y="4499050"/>
                <a:ext cx="229320" cy="676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DFE404C-FCD8-1A4A-29FF-6570C4697B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07520" y="4483570"/>
                  <a:ext cx="25992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618D0F8-67E1-5A02-2D06-80B1C7525CFE}"/>
                    </a:ext>
                  </a:extLst>
                </p14:cNvPr>
                <p14:cNvContentPartPr/>
                <p14:nvPr/>
              </p14:nvContentPartPr>
              <p14:xfrm>
                <a:off x="8335320" y="4286650"/>
                <a:ext cx="403200" cy="7891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618D0F8-67E1-5A02-2D06-80B1C7525C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19840" y="4271530"/>
                  <a:ext cx="43380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A656BEF-E3D6-B885-EB1E-B184F5170507}"/>
                    </a:ext>
                  </a:extLst>
                </p14:cNvPr>
                <p14:cNvContentPartPr/>
                <p14:nvPr/>
              </p14:nvContentPartPr>
              <p14:xfrm>
                <a:off x="3869520" y="4585090"/>
                <a:ext cx="3280320" cy="1620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A656BEF-E3D6-B885-EB1E-B184F51705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54040" y="4569610"/>
                  <a:ext cx="3310560" cy="16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5F8554B-83EC-A2E9-F0F0-A6F7CCF15072}"/>
                    </a:ext>
                  </a:extLst>
                </p14:cNvPr>
                <p14:cNvContentPartPr/>
                <p14:nvPr/>
              </p14:nvContentPartPr>
              <p14:xfrm>
                <a:off x="3719760" y="4448650"/>
                <a:ext cx="368640" cy="335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5F8554B-83EC-A2E9-F0F0-A6F7CCF150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04640" y="4433530"/>
                  <a:ext cx="39924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598912C-C504-ECE3-07E0-C36B07F513DD}"/>
              </a:ext>
            </a:extLst>
          </p:cNvPr>
          <p:cNvGrpSpPr/>
          <p:nvPr/>
        </p:nvGrpSpPr>
        <p:grpSpPr>
          <a:xfrm>
            <a:off x="9686760" y="357610"/>
            <a:ext cx="1272960" cy="835200"/>
            <a:chOff x="9686760" y="357610"/>
            <a:chExt cx="1272960" cy="83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78413BE-E80F-4CA6-28EA-A7853444DF5B}"/>
                    </a:ext>
                  </a:extLst>
                </p14:cNvPr>
                <p14:cNvContentPartPr/>
                <p14:nvPr/>
              </p14:nvContentPartPr>
              <p14:xfrm>
                <a:off x="9686760" y="667570"/>
                <a:ext cx="510840" cy="61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78413BE-E80F-4CA6-28EA-A7853444DF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71640" y="652450"/>
                  <a:ext cx="541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37B4FB8-E7E5-12E5-9216-263948B9F5CC}"/>
                    </a:ext>
                  </a:extLst>
                </p14:cNvPr>
                <p14:cNvContentPartPr/>
                <p14:nvPr/>
              </p14:nvContentPartPr>
              <p14:xfrm>
                <a:off x="10170600" y="530050"/>
                <a:ext cx="185760" cy="3780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37B4FB8-E7E5-12E5-9216-263948B9F5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55480" y="514570"/>
                  <a:ext cx="216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B5D9CF6-E9B1-E1CD-756C-27013C69EB7A}"/>
                    </a:ext>
                  </a:extLst>
                </p14:cNvPr>
                <p14:cNvContentPartPr/>
                <p14:nvPr/>
              </p14:nvContentPartPr>
              <p14:xfrm>
                <a:off x="10614480" y="357610"/>
                <a:ext cx="345240" cy="325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B5D9CF6-E9B1-E1CD-756C-27013C69EB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99360" y="342130"/>
                  <a:ext cx="3758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C33C5BD-B02A-4196-6F91-EF46A54A39AE}"/>
                    </a:ext>
                  </a:extLst>
                </p14:cNvPr>
                <p14:cNvContentPartPr/>
                <p14:nvPr/>
              </p14:nvContentPartPr>
              <p14:xfrm>
                <a:off x="10754160" y="477130"/>
                <a:ext cx="86400" cy="7156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C33C5BD-B02A-4196-6F91-EF46A54A39A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39040" y="461650"/>
                  <a:ext cx="117000" cy="74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3237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FA3C8630-505C-5487-5D6F-9057FB167640}"/>
              </a:ext>
            </a:extLst>
          </p:cNvPr>
          <p:cNvSpPr txBox="1"/>
          <p:nvPr/>
        </p:nvSpPr>
        <p:spPr>
          <a:xfrm>
            <a:off x="3753078" y="4929505"/>
            <a:ext cx="4685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SG" altLang="en-US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  <a:sym typeface="+mn-ea"/>
              </a:rPr>
              <a:t>搭建一个简单的神经网络并训练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直接连接符 62">
            <a:extLst>
              <a:ext uri="{FF2B5EF4-FFF2-40B4-BE49-F238E27FC236}">
                <a16:creationId xmlns:a16="http://schemas.microsoft.com/office/drawing/2014/main" id="{455A10FD-CEC7-C62C-2C37-D02087838156}"/>
              </a:ext>
            </a:extLst>
          </p:cNvPr>
          <p:cNvCxnSpPr/>
          <p:nvPr/>
        </p:nvCxnSpPr>
        <p:spPr>
          <a:xfrm>
            <a:off x="5047737" y="5551409"/>
            <a:ext cx="2172727" cy="1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36CB883-A6FB-0700-7F6B-19EBC817D192}"/>
              </a:ext>
            </a:extLst>
          </p:cNvPr>
          <p:cNvSpPr txBox="1"/>
          <p:nvPr/>
        </p:nvSpPr>
        <p:spPr>
          <a:xfrm>
            <a:off x="5257800" y="1613266"/>
            <a:ext cx="52959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9900" dirty="0"/>
              <a:t>3</a:t>
            </a:r>
            <a:endParaRPr kumimoji="1" lang="zh-SG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55481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3.1</a:t>
            </a:r>
            <a:r>
              <a:rPr lang="zh-CN" altLang="en-US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问题定义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3FACB0-0676-8FC2-E075-ED4FD488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21" y="1133448"/>
            <a:ext cx="10271732" cy="52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3.1</a:t>
            </a:r>
            <a:r>
              <a:rPr lang="zh-CN" altLang="en-US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问题定义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2A47B8-72F9-E1C6-495C-D235D939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38" y="2267901"/>
            <a:ext cx="5137863" cy="23221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C4DD3F-C3EA-004E-DE2C-3DE8A252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5367"/>
            <a:ext cx="5851936" cy="23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17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-613388" y="146049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3.2</a:t>
            </a:r>
            <a:r>
              <a:rPr lang="zh-CN" altLang="en-US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步骤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7148EE-A148-B622-701E-079EFAE8CAF4}"/>
              </a:ext>
            </a:extLst>
          </p:cNvPr>
          <p:cNvSpPr txBox="1"/>
          <p:nvPr/>
        </p:nvSpPr>
        <p:spPr>
          <a:xfrm>
            <a:off x="510290" y="1108316"/>
            <a:ext cx="111714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DataLoader自定义数据集加载，加载鸢尾花数据集，并将其划分为训练集和测试集。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nn.Module构造神经网络模型，对于这个问题，可以使用一个简单的多层感知器（MLP）模型。在输出层，可以使用 Softmax 激活函数将输出转换为概率分布。</a:t>
            </a:r>
          </a:p>
          <a:p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模型训练</a:t>
            </a:r>
          </a:p>
          <a:p>
            <a:pPr indent="457200"/>
            <a:r>
              <a:rPr lang="zh-CN" altLang="en-US" dirty="0"/>
              <a:t>选择一个适当的损失函数，例如交叉熵损失（Cross-Entropy Loss），用于衡量模型预测与实际标签之间的差异。</a:t>
            </a:r>
          </a:p>
          <a:p>
            <a:pPr indent="457200"/>
            <a:r>
              <a:rPr lang="zh-CN" altLang="en-US" dirty="0"/>
              <a:t>选择一个优化算法，例如随机梯度下降（SGD）或 Adam 等，用于更新神经网络的权重以最小化损失函数。</a:t>
            </a:r>
          </a:p>
          <a:p>
            <a:pPr indent="457200"/>
            <a:r>
              <a:rPr lang="zh-CN" altLang="en-US" dirty="0"/>
              <a:t>设置训练参数，如批量大小（Batch Size）、学习率（Learning Rate）和训练轮数（Epochs）等。</a:t>
            </a:r>
          </a:p>
          <a:p>
            <a:pPr indent="457200"/>
            <a:r>
              <a:rPr lang="zh-CN" altLang="en-US" dirty="0"/>
              <a:t>使用训练集数据进行训练，不断更新神经网络权重以最小化损失。</a:t>
            </a:r>
          </a:p>
          <a:p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模型评估</a:t>
            </a:r>
          </a:p>
          <a:p>
            <a:pPr indent="457200"/>
            <a:r>
              <a:rPr lang="zh-CN" altLang="en-US" dirty="0"/>
              <a:t>使用测试集数据对训练好的神经网络模型进行评估，计算分类准确率等指标。</a:t>
            </a:r>
          </a:p>
          <a:p>
            <a:pPr indent="457200"/>
            <a:r>
              <a:rPr lang="zh-CN" altLang="en-US" dirty="0"/>
              <a:t>如果性能不佳，可以尝试调整神经网络结构（如增加隐藏层节点数）、优化算法（如调整学习率）或训练参数</a:t>
            </a:r>
            <a:r>
              <a:rPr lang="en-US" altLang="zh-CN" dirty="0"/>
              <a:t>   </a:t>
            </a:r>
            <a:r>
              <a:rPr lang="zh-CN" altLang="en-US" dirty="0"/>
              <a:t>（如增加训练轮数）等，以提高模型性能。</a:t>
            </a:r>
          </a:p>
          <a:p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使用训练好的神经网络模型对新的鸢尾花数据进行分类预测。</a:t>
            </a:r>
          </a:p>
        </p:txBody>
      </p:sp>
    </p:spTree>
    <p:extLst>
      <p:ext uri="{BB962C8B-B14F-4D97-AF65-F5344CB8AC3E}">
        <p14:creationId xmlns:p14="http://schemas.microsoft.com/office/powerpoint/2010/main" val="356246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FA3C8630-505C-5487-5D6F-9057FB167640}"/>
              </a:ext>
            </a:extLst>
          </p:cNvPr>
          <p:cNvSpPr txBox="1"/>
          <p:nvPr/>
        </p:nvSpPr>
        <p:spPr>
          <a:xfrm>
            <a:off x="4638040" y="4929505"/>
            <a:ext cx="2943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  <a:sym typeface="+mn-ea"/>
              </a:rPr>
              <a:t>pytorch2.0 环境配置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直接连接符 62">
            <a:extLst>
              <a:ext uri="{FF2B5EF4-FFF2-40B4-BE49-F238E27FC236}">
                <a16:creationId xmlns:a16="http://schemas.microsoft.com/office/drawing/2014/main" id="{455A10FD-CEC7-C62C-2C37-D02087838156}"/>
              </a:ext>
            </a:extLst>
          </p:cNvPr>
          <p:cNvCxnSpPr/>
          <p:nvPr/>
        </p:nvCxnSpPr>
        <p:spPr>
          <a:xfrm>
            <a:off x="5047737" y="5551409"/>
            <a:ext cx="2172727" cy="1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36CB883-A6FB-0700-7F6B-19EBC817D192}"/>
              </a:ext>
            </a:extLst>
          </p:cNvPr>
          <p:cNvSpPr txBox="1"/>
          <p:nvPr/>
        </p:nvSpPr>
        <p:spPr>
          <a:xfrm>
            <a:off x="5257800" y="1613266"/>
            <a:ext cx="52959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19900" dirty="0"/>
              <a:t>1</a:t>
            </a:r>
            <a:endParaRPr kumimoji="1" lang="zh-SG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362315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5EC701-2198-ED22-BAA7-8A3A7B2840BD}"/>
              </a:ext>
            </a:extLst>
          </p:cNvPr>
          <p:cNvSpPr txBox="1"/>
          <p:nvPr/>
        </p:nvSpPr>
        <p:spPr>
          <a:xfrm>
            <a:off x="4533810" y="337215"/>
            <a:ext cx="3314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pytorch2.0</a:t>
            </a:r>
            <a:r>
              <a:rPr lang="zh-CN" altLang="en-US" sz="3200" dirty="0"/>
              <a:t>的优势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42B997-C09A-DEF1-146E-7BC8236350F7}"/>
              </a:ext>
            </a:extLst>
          </p:cNvPr>
          <p:cNvSpPr/>
          <p:nvPr/>
        </p:nvSpPr>
        <p:spPr>
          <a:xfrm>
            <a:off x="2245061" y="1913483"/>
            <a:ext cx="715805" cy="7158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B78351-2665-3994-FAE3-75C0AE4C0A78}"/>
              </a:ext>
            </a:extLst>
          </p:cNvPr>
          <p:cNvSpPr/>
          <p:nvPr/>
        </p:nvSpPr>
        <p:spPr>
          <a:xfrm>
            <a:off x="2245061" y="3265665"/>
            <a:ext cx="715805" cy="71580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0C6222-2816-466C-B05C-BD01BD6C43A7}"/>
              </a:ext>
            </a:extLst>
          </p:cNvPr>
          <p:cNvSpPr/>
          <p:nvPr/>
        </p:nvSpPr>
        <p:spPr>
          <a:xfrm>
            <a:off x="2245403" y="4904108"/>
            <a:ext cx="715805" cy="7158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DC1BC4-AE09-21C8-058C-DCA7ED6E1FAF}"/>
              </a:ext>
            </a:extLst>
          </p:cNvPr>
          <p:cNvSpPr txBox="1"/>
          <p:nvPr/>
        </p:nvSpPr>
        <p:spPr>
          <a:xfrm>
            <a:off x="3125470" y="2359025"/>
            <a:ext cx="5324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compiled_model = torch.compile(model)</a:t>
            </a:r>
            <a:r>
              <a:rPr lang="zh-CN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，实现模型近一倍的提速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EBBC9-BABE-54F8-75B3-8CAE7E1A1235}"/>
              </a:ext>
            </a:extLst>
          </p:cNvPr>
          <p:cNvSpPr txBox="1"/>
          <p:nvPr/>
        </p:nvSpPr>
        <p:spPr>
          <a:xfrm>
            <a:off x="3125404" y="1864995"/>
            <a:ext cx="42577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训练速度快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CF4902-764A-D793-52C5-B80961606B5E}"/>
              </a:ext>
            </a:extLst>
          </p:cNvPr>
          <p:cNvSpPr txBox="1"/>
          <p:nvPr/>
        </p:nvSpPr>
        <p:spPr>
          <a:xfrm>
            <a:off x="3125470" y="3759835"/>
            <a:ext cx="70415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从早期版本开始，API 一直保持一致。支持 CPU、GPU、并行处理以及分布式训练。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10483E-D1F5-5DAA-9FAC-BDE2D4BA8C04}"/>
              </a:ext>
            </a:extLst>
          </p:cNvPr>
          <p:cNvSpPr txBox="1"/>
          <p:nvPr/>
        </p:nvSpPr>
        <p:spPr>
          <a:xfrm>
            <a:off x="3125404" y="3265169"/>
            <a:ext cx="56722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可用性强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C58E46-3AC6-B9D9-F5D5-23546D4E69FB}"/>
              </a:ext>
            </a:extLst>
          </p:cNvPr>
          <p:cNvSpPr txBox="1"/>
          <p:nvPr/>
        </p:nvSpPr>
        <p:spPr>
          <a:xfrm>
            <a:off x="3037840" y="5398135"/>
            <a:ext cx="5132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Nirmala UI Semilight" panose="020B0402040204020203" pitchFamily="34" charset="0"/>
                <a:ea typeface="微软雅黑" panose="020B0503020204020204" pitchFamily="34" charset="-122"/>
                <a:cs typeface="Nirmala UI Semilight" panose="020B0402040204020203" pitchFamily="34" charset="0"/>
                <a:sym typeface="Segoe UI" panose="020B0502040204020203" pitchFamily="34" charset="0"/>
              </a:rPr>
              <a:t>标志着用户可以大胆的进行版本升级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DFA99F-42B5-52A8-59D8-8F04320483ED}"/>
              </a:ext>
            </a:extLst>
          </p:cNvPr>
          <p:cNvSpPr txBox="1"/>
          <p:nvPr/>
        </p:nvSpPr>
        <p:spPr>
          <a:xfrm>
            <a:off x="3038323" y="4903612"/>
            <a:ext cx="70889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Neo Sans Intel" panose="020B0504020202020204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100％向后兼容</a:t>
            </a:r>
          </a:p>
        </p:txBody>
      </p:sp>
      <p:cxnSp>
        <p:nvCxnSpPr>
          <p:cNvPr id="14" name="直接连接符 20">
            <a:extLst>
              <a:ext uri="{FF2B5EF4-FFF2-40B4-BE49-F238E27FC236}">
                <a16:creationId xmlns:a16="http://schemas.microsoft.com/office/drawing/2014/main" id="{B54174DA-07F8-76E7-D9AA-6629D4A80501}"/>
              </a:ext>
            </a:extLst>
          </p:cNvPr>
          <p:cNvCxnSpPr/>
          <p:nvPr/>
        </p:nvCxnSpPr>
        <p:spPr>
          <a:xfrm>
            <a:off x="4089968" y="976714"/>
            <a:ext cx="4202565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41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57150" y="155575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1.1   </a:t>
            </a:r>
            <a:r>
              <a:rPr lang="zh-CN" altLang="en-US" sz="2400" dirty="0">
                <a:sym typeface="+mn-ea"/>
              </a:rPr>
              <a:t>编程环境管理：</a:t>
            </a:r>
            <a:r>
              <a:rPr lang="en-US" altLang="zh-CN" sz="2400" dirty="0">
                <a:sym typeface="+mn-ea"/>
              </a:rPr>
              <a:t>Anaconda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F34FBD-426A-D2E6-EE63-CAF14398AB52}"/>
              </a:ext>
            </a:extLst>
          </p:cNvPr>
          <p:cNvSpPr txBox="1"/>
          <p:nvPr/>
        </p:nvSpPr>
        <p:spPr>
          <a:xfrm>
            <a:off x="654685" y="1080135"/>
            <a:ext cx="108565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Anaconda 是一个流行的开源数据科学平台，旨在简化数据科学和机器学习任务的环境配置和包管理。</a:t>
            </a:r>
          </a:p>
          <a:p>
            <a:endParaRPr lang="zh-CN" altLang="en-US" dirty="0"/>
          </a:p>
          <a:p>
            <a:r>
              <a:rPr lang="zh-CN" altLang="en-US" dirty="0"/>
              <a:t>Anaconda 提供了以下主要功能：</a:t>
            </a:r>
          </a:p>
          <a:p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安装方便：Anaconda 包含了许多常用的数据科学和机器学习库。</a:t>
            </a:r>
          </a:p>
          <a:p>
            <a:endParaRPr lang="zh-CN" altLang="en-US" dirty="0"/>
          </a:p>
          <a:p>
            <a:r>
              <a:rPr lang="en-US" altLang="zh-CN" b="1" dirty="0">
                <a:highlight>
                  <a:srgbClr val="FFFF00"/>
                </a:highlight>
              </a:rPr>
              <a:t>2. </a:t>
            </a:r>
            <a:r>
              <a:rPr lang="zh-CN" altLang="en-US" b="1" dirty="0">
                <a:highlight>
                  <a:srgbClr val="FFFF00"/>
                </a:highlight>
              </a:rPr>
              <a:t>环境管理</a:t>
            </a:r>
            <a:r>
              <a:rPr lang="zh-CN" altLang="en-US" dirty="0"/>
              <a:t>：Anaconda 允许用户创建和管理多个独立的环境。</a:t>
            </a:r>
          </a:p>
          <a:p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包管理：Anaconda 使用名为 Conda 的包管理器来安装、更新和管理库</a:t>
            </a:r>
          </a:p>
          <a:p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Jupyter Notebook：Anaconda 集成了 Jupyter Notebook。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37ABC6-4879-A450-15DE-85DECDF505CB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1440" y="4822825"/>
            <a:ext cx="1822450" cy="111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270AFE4D-7067-8372-AC0B-C1D75F61632B}"/>
              </a:ext>
            </a:extLst>
          </p:cNvPr>
          <p:cNvSpPr/>
          <p:nvPr/>
        </p:nvSpPr>
        <p:spPr>
          <a:xfrm>
            <a:off x="3164840" y="4495165"/>
            <a:ext cx="1705610" cy="9512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pytorch cpu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python1.0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D1F00C0-6359-CCBF-995F-9B34CB9B1BC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02665" y="5547360"/>
            <a:ext cx="1705610" cy="9512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pytorch gpu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python2.0</a:t>
            </a:r>
          </a:p>
        </p:txBody>
      </p:sp>
      <p:cxnSp>
        <p:nvCxnSpPr>
          <p:cNvPr id="10" name="直接箭头连接符 6">
            <a:extLst>
              <a:ext uri="{FF2B5EF4-FFF2-40B4-BE49-F238E27FC236}">
                <a16:creationId xmlns:a16="http://schemas.microsoft.com/office/drawing/2014/main" id="{9B8B2A69-C292-EF9D-2451-5FDA6C5EB3CC}"/>
              </a:ext>
            </a:extLst>
          </p:cNvPr>
          <p:cNvCxnSpPr>
            <a:stCxn id="9" idx="3"/>
          </p:cNvCxnSpPr>
          <p:nvPr/>
        </p:nvCxnSpPr>
        <p:spPr>
          <a:xfrm flipV="1">
            <a:off x="2708275" y="5891530"/>
            <a:ext cx="2440940" cy="131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7">
            <a:extLst>
              <a:ext uri="{FF2B5EF4-FFF2-40B4-BE49-F238E27FC236}">
                <a16:creationId xmlns:a16="http://schemas.microsoft.com/office/drawing/2014/main" id="{46CF4A37-422A-C365-3A8B-495E69CA080E}"/>
              </a:ext>
            </a:extLst>
          </p:cNvPr>
          <p:cNvCxnSpPr>
            <a:stCxn id="8" idx="3"/>
          </p:cNvCxnSpPr>
          <p:nvPr/>
        </p:nvCxnSpPr>
        <p:spPr>
          <a:xfrm>
            <a:off x="4870450" y="4970780"/>
            <a:ext cx="503555" cy="318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0FDCB430-7632-048E-2B84-A1D163C640C2}"/>
                  </a:ext>
                </a:extLst>
              </p14:cNvPr>
              <p14:cNvContentPartPr/>
              <p14:nvPr/>
            </p14:nvContentPartPr>
            <p14:xfrm>
              <a:off x="6081480" y="746465"/>
              <a:ext cx="360" cy="3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0FDCB430-7632-048E-2B84-A1D163C640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2840" y="7378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BFC13B39-69AD-47E3-7E89-565173C1E0DC}"/>
                  </a:ext>
                </a:extLst>
              </p14:cNvPr>
              <p14:cNvContentPartPr/>
              <p14:nvPr/>
            </p14:nvContentPartPr>
            <p14:xfrm>
              <a:off x="4918680" y="-243535"/>
              <a:ext cx="360" cy="3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BFC13B39-69AD-47E3-7E89-565173C1E0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0040" y="-2525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EEB1ECFE-96DF-0939-AAC0-2993B97A41A0}"/>
                  </a:ext>
                </a:extLst>
              </p14:cNvPr>
              <p14:cNvContentPartPr/>
              <p14:nvPr/>
            </p14:nvContentPartPr>
            <p14:xfrm>
              <a:off x="2149920" y="-667975"/>
              <a:ext cx="360" cy="3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EEB1ECFE-96DF-0939-AAC0-2993B97A41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1280" y="-67697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D276B71D-7FE3-9E09-EE56-0C281C46103F}"/>
              </a:ext>
            </a:extLst>
          </p:cNvPr>
          <p:cNvGrpSpPr/>
          <p:nvPr/>
        </p:nvGrpSpPr>
        <p:grpSpPr>
          <a:xfrm>
            <a:off x="7010160" y="536170"/>
            <a:ext cx="3088080" cy="5676840"/>
            <a:chOff x="7010160" y="536170"/>
            <a:chExt cx="3088080" cy="56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35DB7C6-3320-8ECA-4840-C36B3FD9B725}"/>
                    </a:ext>
                  </a:extLst>
                </p14:cNvPr>
                <p14:cNvContentPartPr/>
                <p14:nvPr/>
              </p14:nvContentPartPr>
              <p14:xfrm>
                <a:off x="7082520" y="536170"/>
                <a:ext cx="73800" cy="2850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35DB7C6-3320-8ECA-4840-C36B3FD9B7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7400" y="521050"/>
                  <a:ext cx="104400" cy="28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614795D-6900-83A4-42DF-C6247B85AA01}"/>
                    </a:ext>
                  </a:extLst>
                </p14:cNvPr>
                <p14:cNvContentPartPr/>
                <p14:nvPr/>
              </p14:nvContentPartPr>
              <p14:xfrm>
                <a:off x="7229040" y="536170"/>
                <a:ext cx="2822760" cy="27439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614795D-6900-83A4-42DF-C6247B85AA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13560" y="520690"/>
                  <a:ext cx="2853360" cy="27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2BD0EA8-FD14-395E-04A6-89E576FE7D2D}"/>
                    </a:ext>
                  </a:extLst>
                </p14:cNvPr>
                <p14:cNvContentPartPr/>
                <p14:nvPr/>
              </p14:nvContentPartPr>
              <p14:xfrm>
                <a:off x="7387800" y="3233290"/>
                <a:ext cx="2591280" cy="2386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2BD0EA8-FD14-395E-04A6-89E576FE7D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72680" y="3218170"/>
                  <a:ext cx="2621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9B16308-7EE4-86A7-0943-0CF8AD134811}"/>
                    </a:ext>
                  </a:extLst>
                </p14:cNvPr>
                <p14:cNvContentPartPr/>
                <p14:nvPr/>
              </p14:nvContentPartPr>
              <p14:xfrm>
                <a:off x="7546560" y="1517170"/>
                <a:ext cx="37800" cy="6894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9B16308-7EE4-86A7-0943-0CF8AD1348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31440" y="1502050"/>
                  <a:ext cx="6840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61254CC-DDCC-E8D2-02A6-65837D315F6F}"/>
                    </a:ext>
                  </a:extLst>
                </p14:cNvPr>
                <p14:cNvContentPartPr/>
                <p14:nvPr/>
              </p14:nvContentPartPr>
              <p14:xfrm>
                <a:off x="7586880" y="1470730"/>
                <a:ext cx="729000" cy="752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61254CC-DDCC-E8D2-02A6-65837D315F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71400" y="1455250"/>
                  <a:ext cx="75960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D586C53-5A8B-B775-EDBF-07A0E23562BC}"/>
                    </a:ext>
                  </a:extLst>
                </p14:cNvPr>
                <p14:cNvContentPartPr/>
                <p14:nvPr/>
              </p14:nvContentPartPr>
              <p14:xfrm>
                <a:off x="7599840" y="2119810"/>
                <a:ext cx="716040" cy="799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D586C53-5A8B-B775-EDBF-07A0E23562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84720" y="2104690"/>
                  <a:ext cx="746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9097F27-8026-B48F-AA49-D8E45F2EB747}"/>
                    </a:ext>
                  </a:extLst>
                </p14:cNvPr>
                <p14:cNvContentPartPr/>
                <p14:nvPr/>
              </p14:nvContentPartPr>
              <p14:xfrm>
                <a:off x="8892240" y="1530490"/>
                <a:ext cx="86400" cy="6865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9097F27-8026-B48F-AA49-D8E45F2EB7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76760" y="1515010"/>
                  <a:ext cx="11664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7FCA354-8383-299D-606F-C2CA952FF2D6}"/>
                    </a:ext>
                  </a:extLst>
                </p14:cNvPr>
                <p14:cNvContentPartPr/>
                <p14:nvPr/>
              </p14:nvContentPartPr>
              <p14:xfrm>
                <a:off x="8997720" y="1530490"/>
                <a:ext cx="630000" cy="8089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7FCA354-8383-299D-606F-C2CA952FF2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2600" y="1515010"/>
                  <a:ext cx="66060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9DC8B90-A865-C48D-9024-9C6F1B318330}"/>
                    </a:ext>
                  </a:extLst>
                </p14:cNvPr>
                <p14:cNvContentPartPr/>
                <p14:nvPr/>
              </p14:nvContentPartPr>
              <p14:xfrm>
                <a:off x="8925000" y="2179570"/>
                <a:ext cx="845640" cy="113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9DC8B90-A865-C48D-9024-9C6F1B3183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09520" y="2164450"/>
                  <a:ext cx="876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79030B4-0322-18F7-FF28-E909F0A1039C}"/>
                    </a:ext>
                  </a:extLst>
                </p14:cNvPr>
                <p14:cNvContentPartPr/>
                <p14:nvPr/>
              </p14:nvContentPartPr>
              <p14:xfrm>
                <a:off x="7950840" y="1265170"/>
                <a:ext cx="1312200" cy="5569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79030B4-0322-18F7-FF28-E909F0A103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35720" y="1250050"/>
                  <a:ext cx="13428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E9B30A9-89EE-032E-2044-C9E9BD0AE7E9}"/>
                    </a:ext>
                  </a:extLst>
                </p14:cNvPr>
                <p14:cNvContentPartPr/>
                <p14:nvPr/>
              </p14:nvContentPartPr>
              <p14:xfrm>
                <a:off x="8302560" y="993730"/>
                <a:ext cx="381600" cy="3052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E9B30A9-89EE-032E-2044-C9E9BD0AE7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87080" y="978610"/>
                  <a:ext cx="4118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27F2ADF-8113-BC18-8C5C-B10C1F798773}"/>
                    </a:ext>
                  </a:extLst>
                </p14:cNvPr>
                <p14:cNvContentPartPr/>
                <p14:nvPr/>
              </p14:nvContentPartPr>
              <p14:xfrm>
                <a:off x="8222640" y="933970"/>
                <a:ext cx="431280" cy="5900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27F2ADF-8113-BC18-8C5C-B10C1F7987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07520" y="918850"/>
                  <a:ext cx="46152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6E6EDB6-1171-D354-4058-087688D8C125}"/>
                    </a:ext>
                  </a:extLst>
                </p14:cNvPr>
                <p14:cNvContentPartPr/>
                <p14:nvPr/>
              </p14:nvContentPartPr>
              <p14:xfrm>
                <a:off x="7010160" y="4015210"/>
                <a:ext cx="232200" cy="2008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6E6EDB6-1171-D354-4058-087688D8C1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95040" y="4000090"/>
                  <a:ext cx="262440" cy="20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A7D76E5-6E42-D241-B2AD-934EF7B619A1}"/>
                    </a:ext>
                  </a:extLst>
                </p14:cNvPr>
                <p14:cNvContentPartPr/>
                <p14:nvPr/>
              </p14:nvContentPartPr>
              <p14:xfrm>
                <a:off x="7447920" y="4041490"/>
                <a:ext cx="2650320" cy="20678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A7D76E5-6E42-D241-B2AD-934EF7B619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32440" y="4026010"/>
                  <a:ext cx="2680920" cy="20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893861F-00B2-F8F9-C180-F6188D05028C}"/>
                    </a:ext>
                  </a:extLst>
                </p14:cNvPr>
                <p14:cNvContentPartPr/>
                <p14:nvPr/>
              </p14:nvContentPartPr>
              <p14:xfrm>
                <a:off x="7606680" y="6056050"/>
                <a:ext cx="2216520" cy="1569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893861F-00B2-F8F9-C180-F6188D0502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91200" y="6040570"/>
                  <a:ext cx="2247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A4E853A-FD08-A01A-8D01-65B3C6B6773E}"/>
                    </a:ext>
                  </a:extLst>
                </p14:cNvPr>
                <p14:cNvContentPartPr/>
                <p14:nvPr/>
              </p14:nvContentPartPr>
              <p14:xfrm>
                <a:off x="8607120" y="4366210"/>
                <a:ext cx="132840" cy="17827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A4E853A-FD08-A01A-8D01-65B3C6B677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92000" y="4351090"/>
                  <a:ext cx="163080" cy="18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3E12116-CA9B-FE11-AAD9-366940E3B371}"/>
                    </a:ext>
                  </a:extLst>
                </p14:cNvPr>
                <p14:cNvContentPartPr/>
                <p14:nvPr/>
              </p14:nvContentPartPr>
              <p14:xfrm>
                <a:off x="7752480" y="2597170"/>
                <a:ext cx="338400" cy="27669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3E12116-CA9B-FE11-AAD9-366940E3B3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37360" y="2582050"/>
                  <a:ext cx="369000" cy="27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03FC75F-414F-E771-BCB9-4832C2706F96}"/>
                    </a:ext>
                  </a:extLst>
                </p14:cNvPr>
                <p14:cNvContentPartPr/>
                <p14:nvPr/>
              </p14:nvContentPartPr>
              <p14:xfrm>
                <a:off x="7613520" y="4704250"/>
                <a:ext cx="470880" cy="6825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03FC75F-414F-E771-BCB9-4832C2706F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98040" y="4689130"/>
                  <a:ext cx="50112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16B0348-3A62-547B-BE60-9103BF558F29}"/>
                    </a:ext>
                  </a:extLst>
                </p14:cNvPr>
                <p14:cNvContentPartPr/>
                <p14:nvPr/>
              </p14:nvContentPartPr>
              <p14:xfrm>
                <a:off x="9163320" y="2404930"/>
                <a:ext cx="66960" cy="2876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16B0348-3A62-547B-BE60-9103BF558F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48200" y="2389810"/>
                  <a:ext cx="97560" cy="29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4114C52-6789-529E-0697-39E89A777F81}"/>
                    </a:ext>
                  </a:extLst>
                </p14:cNvPr>
                <p14:cNvContentPartPr/>
                <p14:nvPr/>
              </p14:nvContentPartPr>
              <p14:xfrm>
                <a:off x="9103920" y="4790290"/>
                <a:ext cx="464040" cy="5277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4114C52-6789-529E-0697-39E89A777F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88800" y="4775170"/>
                  <a:ext cx="49428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5395E81-5FBD-2C45-76F5-013D84EC51B0}"/>
                    </a:ext>
                  </a:extLst>
                </p14:cNvPr>
                <p14:cNvContentPartPr/>
                <p14:nvPr/>
              </p14:nvContentPartPr>
              <p14:xfrm>
                <a:off x="8010600" y="5366650"/>
                <a:ext cx="33840" cy="5436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5395E81-5FBD-2C45-76F5-013D84EC51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5480" y="5351530"/>
                  <a:ext cx="640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8D561BD-83A4-0623-EC5C-52F875B5FECB}"/>
                    </a:ext>
                  </a:extLst>
                </p14:cNvPr>
                <p14:cNvContentPartPr/>
                <p14:nvPr/>
              </p14:nvContentPartPr>
              <p14:xfrm>
                <a:off x="8196360" y="5453050"/>
                <a:ext cx="112680" cy="3578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8D561BD-83A4-0623-EC5C-52F875B5FE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80880" y="5437930"/>
                  <a:ext cx="143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D2A1BCD-F99D-EC6B-63DF-30025FBDD85E}"/>
                    </a:ext>
                  </a:extLst>
                </p14:cNvPr>
                <p14:cNvContentPartPr/>
                <p14:nvPr/>
              </p14:nvContentPartPr>
              <p14:xfrm>
                <a:off x="8044080" y="5605330"/>
                <a:ext cx="245160" cy="201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D2A1BCD-F99D-EC6B-63DF-30025FBDD8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28960" y="5590210"/>
                  <a:ext cx="275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1FC8BFF-B71F-4804-372A-A352DB8526E0}"/>
                    </a:ext>
                  </a:extLst>
                </p14:cNvPr>
                <p14:cNvContentPartPr/>
                <p14:nvPr/>
              </p14:nvContentPartPr>
              <p14:xfrm>
                <a:off x="9296160" y="5512450"/>
                <a:ext cx="59760" cy="4377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1FC8BFF-B71F-4804-372A-A352DB8526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81040" y="5497330"/>
                  <a:ext cx="903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9B7858E-76F5-A2F6-ED6F-F6DF16975D35}"/>
                    </a:ext>
                  </a:extLst>
                </p14:cNvPr>
                <p14:cNvContentPartPr/>
                <p14:nvPr/>
              </p14:nvContentPartPr>
              <p14:xfrm>
                <a:off x="9269520" y="5386810"/>
                <a:ext cx="352080" cy="6962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9B7858E-76F5-A2F6-ED6F-F6DF16975D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54400" y="5371330"/>
                  <a:ext cx="3826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60781828-78D7-17F4-1935-8A4F2497FB70}"/>
                    </a:ext>
                  </a:extLst>
                </p14:cNvPr>
                <p14:cNvContentPartPr/>
                <p14:nvPr/>
              </p14:nvContentPartPr>
              <p14:xfrm>
                <a:off x="7811880" y="1914610"/>
                <a:ext cx="33840" cy="1796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60781828-78D7-17F4-1935-8A4F2497FB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96400" y="1899130"/>
                  <a:ext cx="64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9CF3629-C9B1-93F3-FE43-3EE17FD20416}"/>
                    </a:ext>
                  </a:extLst>
                </p14:cNvPr>
                <p14:cNvContentPartPr/>
                <p14:nvPr/>
              </p14:nvContentPartPr>
              <p14:xfrm>
                <a:off x="9143520" y="1901290"/>
                <a:ext cx="338400" cy="179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9CF3629-C9B1-93F3-FE43-3EE17FD204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28400" y="1886170"/>
                  <a:ext cx="369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F13F260-3C5B-C376-5BA1-B6D391BE20D0}"/>
                    </a:ext>
                  </a:extLst>
                </p14:cNvPr>
                <p14:cNvContentPartPr/>
                <p14:nvPr/>
              </p14:nvContentPartPr>
              <p14:xfrm>
                <a:off x="7361520" y="4290610"/>
                <a:ext cx="514440" cy="5828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F13F260-3C5B-C376-5BA1-B6D391BE20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2880" y="4281610"/>
                  <a:ext cx="5320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D3273A2-29C3-ED02-60F7-527C4F3F6585}"/>
                    </a:ext>
                  </a:extLst>
                </p14:cNvPr>
                <p14:cNvContentPartPr/>
                <p14:nvPr/>
              </p14:nvContentPartPr>
              <p14:xfrm>
                <a:off x="7559880" y="4491130"/>
                <a:ext cx="360" cy="226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D3273A2-29C3-ED02-60F7-527C4F3F65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51240" y="4482130"/>
                  <a:ext cx="18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2D50A19C-EE05-A1BA-3010-A76383060518}"/>
                    </a:ext>
                  </a:extLst>
                </p14:cNvPr>
                <p14:cNvContentPartPr/>
                <p14:nvPr/>
              </p14:nvContentPartPr>
              <p14:xfrm>
                <a:off x="9012120" y="4394290"/>
                <a:ext cx="582120" cy="5137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2D50A19C-EE05-A1BA-3010-A7638306051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03480" y="4385650"/>
                  <a:ext cx="5997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518D396-8649-1E40-724C-C46C92CCA416}"/>
                    </a:ext>
                  </a:extLst>
                </p14:cNvPr>
                <p14:cNvContentPartPr/>
                <p14:nvPr/>
              </p14:nvContentPartPr>
              <p14:xfrm>
                <a:off x="9188520" y="4543330"/>
                <a:ext cx="239760" cy="1771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518D396-8649-1E40-724C-C46C92CCA4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79880" y="4534690"/>
                  <a:ext cx="257400" cy="19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966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57150" y="155575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1.1   </a:t>
            </a:r>
            <a:r>
              <a:rPr lang="zh-CN" altLang="en-US" sz="2400" dirty="0">
                <a:sym typeface="+mn-ea"/>
              </a:rPr>
              <a:t>编程环境管理：</a:t>
            </a:r>
            <a:r>
              <a:rPr lang="en-US" altLang="zh-CN" sz="2400" dirty="0">
                <a:sym typeface="+mn-ea"/>
              </a:rPr>
              <a:t>Anaconda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127C68-0F55-7BFA-17B5-74CC41F47A3B}"/>
              </a:ext>
            </a:extLst>
          </p:cNvPr>
          <p:cNvSpPr txBox="1"/>
          <p:nvPr/>
        </p:nvSpPr>
        <p:spPr>
          <a:xfrm>
            <a:off x="933450" y="1129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SG" altLang="en-US" dirty="0"/>
              <a:t>https://anaconda.org/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DDE371-3087-A533-68EA-FDAB6A22A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876425"/>
            <a:ext cx="7168918" cy="4714581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27E404F1-1777-7790-F7ED-E72CB2732F87}"/>
              </a:ext>
            </a:extLst>
          </p:cNvPr>
          <p:cNvSpPr/>
          <p:nvPr/>
        </p:nvSpPr>
        <p:spPr>
          <a:xfrm>
            <a:off x="6096000" y="1876425"/>
            <a:ext cx="1066800" cy="314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5984C48-F92C-A596-AC33-C19A2C42DBD1}"/>
                  </a:ext>
                </a:extLst>
              </p14:cNvPr>
              <p14:cNvContentPartPr/>
              <p14:nvPr/>
            </p14:nvContentPartPr>
            <p14:xfrm>
              <a:off x="1091520" y="1323545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5984C48-F92C-A596-AC33-C19A2C42DB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2520" y="13145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8E9DE45-6320-3B1E-2465-99E7486E7935}"/>
                  </a:ext>
                </a:extLst>
              </p14:cNvPr>
              <p14:cNvContentPartPr/>
              <p14:nvPr/>
            </p14:nvContentPartPr>
            <p14:xfrm>
              <a:off x="6885600" y="1218370"/>
              <a:ext cx="360" cy="3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8E9DE45-6320-3B1E-2465-99E7486E79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6960" y="12097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55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095FD-6CC9-F50F-52FE-9E162C626773}"/>
              </a:ext>
            </a:extLst>
          </p:cNvPr>
          <p:cNvSpPr txBox="1"/>
          <p:nvPr/>
        </p:nvSpPr>
        <p:spPr>
          <a:xfrm>
            <a:off x="57150" y="155575"/>
            <a:ext cx="4813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1.1   </a:t>
            </a:r>
            <a:r>
              <a:rPr lang="zh-CN" altLang="en-US" sz="2400" dirty="0">
                <a:sym typeface="+mn-ea"/>
              </a:rPr>
              <a:t>编程环境管理：</a:t>
            </a:r>
            <a:r>
              <a:rPr lang="en-US" altLang="zh-CN" sz="2400" dirty="0">
                <a:sym typeface="+mn-ea"/>
              </a:rPr>
              <a:t>Anaconda</a:t>
            </a:r>
            <a:endParaRPr lang="zh-CN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AAAB88-9C40-EDB4-E72E-60D3261BCD40}"/>
              </a:ext>
            </a:extLst>
          </p:cNvPr>
          <p:cNvGrpSpPr/>
          <p:nvPr/>
        </p:nvGrpSpPr>
        <p:grpSpPr>
          <a:xfrm>
            <a:off x="2387918" y="908050"/>
            <a:ext cx="7416164" cy="5794376"/>
            <a:chOff x="1499235" y="908050"/>
            <a:chExt cx="8882912" cy="7013578"/>
          </a:xfrm>
        </p:grpSpPr>
        <p:pic>
          <p:nvPicPr>
            <p:cNvPr id="6" name="图片 5" descr="图形用户界面, 应用程序, 网站&#10;&#10;描述已自动生成">
              <a:extLst>
                <a:ext uri="{FF2B5EF4-FFF2-40B4-BE49-F238E27FC236}">
                  <a16:creationId xmlns:a16="http://schemas.microsoft.com/office/drawing/2014/main" id="{DAD6F451-5E39-8CF0-BEFF-1E337D89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9236" y="908050"/>
              <a:ext cx="2656854" cy="3429002"/>
            </a:xfrm>
            <a:prstGeom prst="rect">
              <a:avLst/>
            </a:prstGeom>
          </p:spPr>
        </p:pic>
        <p:pic>
          <p:nvPicPr>
            <p:cNvPr id="8" name="图片 7" descr="图形用户界面, 应用程序, Teams&#10;&#10;描述已自动生成">
              <a:extLst>
                <a:ext uri="{FF2B5EF4-FFF2-40B4-BE49-F238E27FC236}">
                  <a16:creationId xmlns:a16="http://schemas.microsoft.com/office/drawing/2014/main" id="{35609505-128E-7AD4-B61D-E1C3252C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166" y="908052"/>
              <a:ext cx="2656853" cy="3429000"/>
            </a:xfrm>
            <a:prstGeom prst="rect">
              <a:avLst/>
            </a:prstGeom>
          </p:spPr>
        </p:pic>
        <p:pic>
          <p:nvPicPr>
            <p:cNvPr id="10" name="图片 9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D7EB521C-1E28-C494-2B48-8FA55E8C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5294" y="908050"/>
              <a:ext cx="2656853" cy="3429001"/>
            </a:xfrm>
            <a:prstGeom prst="rect">
              <a:avLst/>
            </a:prstGeom>
          </p:spPr>
        </p:pic>
        <p:pic>
          <p:nvPicPr>
            <p:cNvPr id="14" name="图片 13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592408D1-49D5-510A-10E5-1FA835BC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9235" y="4492627"/>
              <a:ext cx="2656853" cy="3429001"/>
            </a:xfrm>
            <a:prstGeom prst="rect">
              <a:avLst/>
            </a:prstGeom>
          </p:spPr>
        </p:pic>
        <p:pic>
          <p:nvPicPr>
            <p:cNvPr id="16" name="图片 15" descr="图形用户界面, 应用程序&#10;&#10;描述已自动生成">
              <a:extLst>
                <a:ext uri="{FF2B5EF4-FFF2-40B4-BE49-F238E27FC236}">
                  <a16:creationId xmlns:a16="http://schemas.microsoft.com/office/drawing/2014/main" id="{86DB3D4E-9DC3-FC29-1122-F3480526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8165" y="4492627"/>
              <a:ext cx="2656853" cy="3429000"/>
            </a:xfrm>
            <a:prstGeom prst="rect">
              <a:avLst/>
            </a:prstGeom>
          </p:spPr>
        </p:pic>
        <p:pic>
          <p:nvPicPr>
            <p:cNvPr id="18" name="图片 17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9571292C-B50E-3B15-2037-29167758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5294" y="4492627"/>
              <a:ext cx="2656852" cy="3428999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171B670-73AA-7A9E-0F68-46B21FCED10E}"/>
              </a:ext>
            </a:extLst>
          </p:cNvPr>
          <p:cNvSpPr txBox="1"/>
          <p:nvPr/>
        </p:nvSpPr>
        <p:spPr>
          <a:xfrm>
            <a:off x="2387918" y="3371640"/>
            <a:ext cx="851203" cy="369332"/>
          </a:xfrm>
          <a:prstGeom prst="rect">
            <a:avLst/>
          </a:prstGeom>
          <a:solidFill>
            <a:srgbClr val="FCD57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SG" dirty="0"/>
              <a:t>1</a:t>
            </a:r>
            <a:endParaRPr kumimoji="1" lang="zh-SG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ED7D72-64B6-BDCF-9219-5A0472C4BFD6}"/>
              </a:ext>
            </a:extLst>
          </p:cNvPr>
          <p:cNvSpPr txBox="1"/>
          <p:nvPr/>
        </p:nvSpPr>
        <p:spPr>
          <a:xfrm>
            <a:off x="5016896" y="3371640"/>
            <a:ext cx="851203" cy="369332"/>
          </a:xfrm>
          <a:prstGeom prst="rect">
            <a:avLst/>
          </a:prstGeom>
          <a:solidFill>
            <a:srgbClr val="FCD57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SG" dirty="0"/>
              <a:t>2</a:t>
            </a:r>
            <a:endParaRPr kumimoji="1" lang="zh-SG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B052E8-6861-448F-2517-18AA20964A53}"/>
              </a:ext>
            </a:extLst>
          </p:cNvPr>
          <p:cNvSpPr txBox="1"/>
          <p:nvPr/>
        </p:nvSpPr>
        <p:spPr>
          <a:xfrm>
            <a:off x="7585929" y="3371640"/>
            <a:ext cx="851203" cy="369332"/>
          </a:xfrm>
          <a:prstGeom prst="rect">
            <a:avLst/>
          </a:prstGeom>
          <a:solidFill>
            <a:srgbClr val="FCD57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SG" dirty="0"/>
              <a:t>3</a:t>
            </a:r>
            <a:endParaRPr kumimoji="1" lang="zh-SG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4219B5-4555-5F25-83A4-5768FBB99732}"/>
              </a:ext>
            </a:extLst>
          </p:cNvPr>
          <p:cNvSpPr txBox="1"/>
          <p:nvPr/>
        </p:nvSpPr>
        <p:spPr>
          <a:xfrm>
            <a:off x="2387918" y="6333092"/>
            <a:ext cx="851203" cy="369332"/>
          </a:xfrm>
          <a:prstGeom prst="rect">
            <a:avLst/>
          </a:prstGeom>
          <a:solidFill>
            <a:srgbClr val="FCD57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SG" dirty="0"/>
              <a:t>4</a:t>
            </a:r>
            <a:endParaRPr kumimoji="1" lang="zh-SG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FC93ED-3E2F-E35E-C57C-F2C9F7D13E49}"/>
              </a:ext>
            </a:extLst>
          </p:cNvPr>
          <p:cNvSpPr txBox="1"/>
          <p:nvPr/>
        </p:nvSpPr>
        <p:spPr>
          <a:xfrm>
            <a:off x="5016896" y="6333092"/>
            <a:ext cx="851203" cy="369332"/>
          </a:xfrm>
          <a:prstGeom prst="rect">
            <a:avLst/>
          </a:prstGeom>
          <a:solidFill>
            <a:srgbClr val="FCD57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SG" dirty="0"/>
              <a:t>5</a:t>
            </a:r>
            <a:endParaRPr kumimoji="1" lang="zh-SG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35A680-70D1-44B0-FF0F-26D07050BE30}"/>
              </a:ext>
            </a:extLst>
          </p:cNvPr>
          <p:cNvSpPr txBox="1"/>
          <p:nvPr/>
        </p:nvSpPr>
        <p:spPr>
          <a:xfrm>
            <a:off x="7585929" y="6333092"/>
            <a:ext cx="851203" cy="369332"/>
          </a:xfrm>
          <a:prstGeom prst="rect">
            <a:avLst/>
          </a:prstGeom>
          <a:solidFill>
            <a:srgbClr val="FCD57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SG" dirty="0"/>
              <a:t>6</a:t>
            </a:r>
            <a:endParaRPr kumimoji="1" lang="zh-SG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CEB5FFF-B9B3-8FC4-FAD8-E2732F070E2C}"/>
                  </a:ext>
                </a:extLst>
              </p14:cNvPr>
              <p14:cNvContentPartPr/>
              <p14:nvPr/>
            </p14:nvContentPartPr>
            <p14:xfrm>
              <a:off x="2971440" y="3297065"/>
              <a:ext cx="769320" cy="570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CEB5FFF-B9B3-8FC4-FAD8-E2732F070E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6320" y="3281585"/>
                <a:ext cx="7995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2BB7518-59AB-C688-990F-8184A317F407}"/>
                  </a:ext>
                </a:extLst>
              </p14:cNvPr>
              <p14:cNvContentPartPr/>
              <p14:nvPr/>
            </p14:nvContentPartPr>
            <p14:xfrm>
              <a:off x="5430600" y="3380225"/>
              <a:ext cx="769320" cy="462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2BB7518-59AB-C688-990F-8184A317F4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5480" y="3364745"/>
                <a:ext cx="79992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CE730C6-6FF6-B9B9-59B2-646BFE41BF9B}"/>
                  </a:ext>
                </a:extLst>
              </p14:cNvPr>
              <p14:cNvContentPartPr/>
              <p14:nvPr/>
            </p14:nvContentPartPr>
            <p14:xfrm>
              <a:off x="7640280" y="3082145"/>
              <a:ext cx="1046520" cy="679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CE730C6-6FF6-B9B9-59B2-646BFE41BF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25160" y="3067025"/>
                <a:ext cx="107676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B68BAE8-4CFF-ED66-4AFD-60B98522B963}"/>
                  </a:ext>
                </a:extLst>
              </p14:cNvPr>
              <p14:cNvContentPartPr/>
              <p14:nvPr/>
            </p14:nvContentPartPr>
            <p14:xfrm>
              <a:off x="3033720" y="5971145"/>
              <a:ext cx="610200" cy="693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B68BAE8-4CFF-ED66-4AFD-60B98522B9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8240" y="5955665"/>
                <a:ext cx="64080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78E6F09-39E6-119D-BD77-22DE1CA3CF85}"/>
                  </a:ext>
                </a:extLst>
              </p14:cNvPr>
              <p14:cNvContentPartPr/>
              <p14:nvPr/>
            </p14:nvContentPartPr>
            <p14:xfrm>
              <a:off x="5458680" y="6199385"/>
              <a:ext cx="901080" cy="7556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78E6F09-39E6-119D-BD77-22DE1CA3CF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43200" y="6184265"/>
                <a:ext cx="93132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4A3C283-82F3-0737-C3B9-D2D34B63643A}"/>
                  </a:ext>
                </a:extLst>
              </p14:cNvPr>
              <p14:cNvContentPartPr/>
              <p14:nvPr/>
            </p14:nvContentPartPr>
            <p14:xfrm>
              <a:off x="7855560" y="5998865"/>
              <a:ext cx="921600" cy="8175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4A3C283-82F3-0737-C3B9-D2D34B6364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40440" y="5983745"/>
                <a:ext cx="952200" cy="84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73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E03D1E-1B92-E331-6809-A9B2CDB13B45}"/>
              </a:ext>
            </a:extLst>
          </p:cNvPr>
          <p:cNvSpPr txBox="1"/>
          <p:nvPr/>
        </p:nvSpPr>
        <p:spPr>
          <a:xfrm>
            <a:off x="147737" y="182091"/>
            <a:ext cx="3874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1.2  </a:t>
            </a:r>
            <a:r>
              <a:rPr lang="zh-CN" altLang="en-US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集成开发环境：</a:t>
            </a:r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IDE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82DE7E-C45B-A977-BC14-98D4EF7A6977}"/>
              </a:ext>
            </a:extLst>
          </p:cNvPr>
          <p:cNvSpPr/>
          <p:nvPr/>
        </p:nvSpPr>
        <p:spPr>
          <a:xfrm>
            <a:off x="3877895" y="2412934"/>
            <a:ext cx="1841600" cy="1082672"/>
          </a:xfrm>
          <a:prstGeom prst="rect">
            <a:avLst/>
          </a:prstGeom>
          <a:solidFill>
            <a:srgbClr val="FCD576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F6A85-4EF6-443E-4E2C-6B78EF81C563}"/>
              </a:ext>
            </a:extLst>
          </p:cNvPr>
          <p:cNvSpPr/>
          <p:nvPr/>
        </p:nvSpPr>
        <p:spPr>
          <a:xfrm>
            <a:off x="3877895" y="3681098"/>
            <a:ext cx="1841600" cy="108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06AA99-0B1A-4515-3E8F-8AD36C5FC640}"/>
              </a:ext>
            </a:extLst>
          </p:cNvPr>
          <p:cNvSpPr/>
          <p:nvPr/>
        </p:nvSpPr>
        <p:spPr>
          <a:xfrm>
            <a:off x="5889575" y="2412934"/>
            <a:ext cx="1841600" cy="108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76240E-8CCC-8E79-205B-002AAA0368D0}"/>
              </a:ext>
            </a:extLst>
          </p:cNvPr>
          <p:cNvSpPr/>
          <p:nvPr/>
        </p:nvSpPr>
        <p:spPr>
          <a:xfrm>
            <a:off x="5889575" y="3681098"/>
            <a:ext cx="1841600" cy="1082672"/>
          </a:xfrm>
          <a:prstGeom prst="rect">
            <a:avLst/>
          </a:prstGeom>
          <a:solidFill>
            <a:srgbClr val="FCD576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28F928-A04B-F992-E222-37522F68ADFC}"/>
              </a:ext>
            </a:extLst>
          </p:cNvPr>
          <p:cNvSpPr/>
          <p:nvPr/>
        </p:nvSpPr>
        <p:spPr>
          <a:xfrm>
            <a:off x="7901255" y="1812529"/>
            <a:ext cx="1049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VS code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73027D-4920-14B5-73F9-DE66B46E6C38}"/>
              </a:ext>
            </a:extLst>
          </p:cNvPr>
          <p:cNvSpPr/>
          <p:nvPr/>
        </p:nvSpPr>
        <p:spPr>
          <a:xfrm>
            <a:off x="7901255" y="2193141"/>
            <a:ext cx="3793440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VSCode 是一款开源、跨平台的代码编辑器，由微软开发。它具有轻量级、高可定制性和丰富的插件生态等特点。并通过插件提</a:t>
            </a:r>
            <a:r>
              <a:rPr lang="zh-CN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的各种</a:t>
            </a: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功能。VSCode 适用于各种类型的项目开发，从简单的脚本到大型应用程序。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9F1541-A5E5-62DC-70AE-09473A511FF8}"/>
              </a:ext>
            </a:extLst>
          </p:cNvPr>
          <p:cNvSpPr/>
          <p:nvPr/>
        </p:nvSpPr>
        <p:spPr>
          <a:xfrm>
            <a:off x="7901255" y="4136140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Vim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8C5495-7B10-0EE5-7B1C-3588D60B1EC6}"/>
              </a:ext>
            </a:extLst>
          </p:cNvPr>
          <p:cNvSpPr/>
          <p:nvPr/>
        </p:nvSpPr>
        <p:spPr>
          <a:xfrm>
            <a:off x="7901305" y="4516755"/>
            <a:ext cx="3872230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Vim 是一款经典的文本编辑器，具有高度可定制性、强大的键盘操作和丰富的插件生态等特点。Vim 采用模态编辑方式，分为普通模式、插入模式和命令模式等，可以在不使用鼠标的情况下快速地编辑和导航代码。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43AD22-DBD9-6B7C-B27D-15402D96F06D}"/>
              </a:ext>
            </a:extLst>
          </p:cNvPr>
          <p:cNvSpPr/>
          <p:nvPr/>
        </p:nvSpPr>
        <p:spPr>
          <a:xfrm>
            <a:off x="2583725" y="4136140"/>
            <a:ext cx="112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solidFill>
                  <a:srgbClr val="0070C0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Pycharm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AF8DB1D-64E7-1CAB-1E86-51937AB166F0}"/>
              </a:ext>
            </a:extLst>
          </p:cNvPr>
          <p:cNvSpPr/>
          <p:nvPr/>
        </p:nvSpPr>
        <p:spPr>
          <a:xfrm>
            <a:off x="193063" y="4516752"/>
            <a:ext cx="3514752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PyCharm 是一款专为 Python 语言开发的 IDE，它提供了强大的代码编辑、调试、分析和重构功能。PyCharm 有免费的社区版和付费的专业版，后者提供更多的功能和支持。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12D006-F622-94C3-7CAE-DDBE851117AD}"/>
              </a:ext>
            </a:extLst>
          </p:cNvPr>
          <p:cNvSpPr/>
          <p:nvPr/>
        </p:nvSpPr>
        <p:spPr>
          <a:xfrm>
            <a:off x="2319806" y="1724899"/>
            <a:ext cx="202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Jupyter Notebook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D000949-EF83-DC0C-F1C9-1598B793E733}"/>
              </a:ext>
            </a:extLst>
          </p:cNvPr>
          <p:cNvSpPr/>
          <p:nvPr/>
        </p:nvSpPr>
        <p:spPr>
          <a:xfrm>
            <a:off x="569431" y="2193141"/>
            <a:ext cx="313838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Jupyter Notebook 是一个基于 Web 的交互式计算环境，主要用于数据科学、机器学习和统计分析等领域。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70EACA6-2627-BBD6-80D4-546612D10C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45" y="3598233"/>
            <a:ext cx="584792" cy="58479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016E6A6-07C5-AADC-184F-94BE806940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E6E6E6">
                  <a:alpha val="100000"/>
                </a:srgbClr>
              </a:clrFrom>
              <a:clrTo>
                <a:srgbClr val="E6E6E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5315" y="2513264"/>
            <a:ext cx="746760" cy="78486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59DEBE8-5471-5661-C3D2-6863D82AF5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9210" y="2531679"/>
            <a:ext cx="862330" cy="84518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9AA6FAD-C4E1-6E42-020A-D6948C72E7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80" y="3776914"/>
            <a:ext cx="886460" cy="89090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A80FC58-D976-47D3-43F0-DDDA2F1A2B9A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262755" y="3740084"/>
            <a:ext cx="1072515" cy="96456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26786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DC038F7-95E4-D7DA-2636-375A3565196A}"/>
              </a:ext>
            </a:extLst>
          </p:cNvPr>
          <p:cNvSpPr/>
          <p:nvPr/>
        </p:nvSpPr>
        <p:spPr>
          <a:xfrm>
            <a:off x="0" y="0"/>
            <a:ext cx="5374005" cy="752475"/>
          </a:xfrm>
          <a:prstGeom prst="rect">
            <a:avLst/>
          </a:prstGeom>
          <a:solidFill>
            <a:srgbClr val="F9BF1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E03D1E-1B92-E331-6809-A9B2CDB13B45}"/>
              </a:ext>
            </a:extLst>
          </p:cNvPr>
          <p:cNvSpPr txBox="1"/>
          <p:nvPr/>
        </p:nvSpPr>
        <p:spPr>
          <a:xfrm>
            <a:off x="147737" y="182091"/>
            <a:ext cx="3874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1.2  </a:t>
            </a:r>
            <a:r>
              <a:rPr lang="zh-CN" altLang="en-US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集成开发环境：</a:t>
            </a:r>
            <a:r>
              <a:rPr lang="en-US" altLang="zh-CN" sz="24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IDE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D74AAC-D513-DB52-FF24-7B44024F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164861"/>
            <a:ext cx="9156168" cy="51459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F299BD6-D666-CFA1-B8FF-E03D724EC5DB}"/>
                  </a:ext>
                </a:extLst>
              </p14:cNvPr>
              <p14:cNvContentPartPr/>
              <p14:nvPr/>
            </p14:nvContentPartPr>
            <p14:xfrm>
              <a:off x="2376000" y="2375825"/>
              <a:ext cx="1191960" cy="118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F299BD6-D666-CFA1-B8FF-E03D724EC5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0520" y="2360705"/>
                <a:ext cx="1222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4BE7B98-854B-5763-8EED-ACC562859EB1}"/>
                  </a:ext>
                </a:extLst>
              </p14:cNvPr>
              <p14:cNvContentPartPr/>
              <p14:nvPr/>
            </p14:nvContentPartPr>
            <p14:xfrm>
              <a:off x="2417400" y="2784785"/>
              <a:ext cx="1330560" cy="173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4BE7B98-854B-5763-8EED-ACC562859E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1920" y="2769305"/>
                <a:ext cx="1361160" cy="2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2836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1020</Words>
  <Application>Microsoft Macintosh PowerPoint</Application>
  <PresentationFormat>宽屏</PresentationFormat>
  <Paragraphs>152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Neo Sans Intel</vt:lpstr>
      <vt:lpstr>Aptos</vt:lpstr>
      <vt:lpstr>Aptos Display</vt:lpstr>
      <vt:lpstr>Arial</vt:lpstr>
      <vt:lpstr>Nirmala UI Semilight</vt:lpstr>
      <vt:lpstr>Segoe UI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9</cp:revision>
  <dcterms:created xsi:type="dcterms:W3CDTF">2025-01-21T09:21:51Z</dcterms:created>
  <dcterms:modified xsi:type="dcterms:W3CDTF">2025-01-22T04:20:26Z</dcterms:modified>
</cp:coreProperties>
</file>